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cat>
            <c:strRef>
              <c:f>Sheet1!$A$2:$A$2</c:f>
              <c:strCache>
                <c:ptCount val="1"/>
                <c:pt idx="0">
                  <c:v>成品製字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綠木黴菌R42 2X10^8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蔬菜</c:v>
                </c:pt>
                <c:pt idx="1">
                  <c:v>十字花科根菜類</c:v>
                </c:pt>
                <c:pt idx="2">
                  <c:v>十字花科小葉菜類</c:v>
                </c:pt>
                <c:pt idx="3">
                  <c:v>十字花科包葉菜類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寶林生物科技股份有限公司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1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1／原體 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1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0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768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農藥製05590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綠木黴菌R42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根益旺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116/07/01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276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