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成品製字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140</c:v>
                </c:pt>
                <c:pt idx="1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賜諾殺 11.6 % SC</c:v>
                </c:pt>
                <c:pt idx="1">
                  <c:v>樂滅草 12 % EC</c:v>
                </c:pt>
                <c:pt idx="2">
                  <c:v>普拔克 66.5 % SL</c:v>
                </c:pt>
                <c:pt idx="3">
                  <c:v>施得圃 34 % EC</c:v>
                </c:pt>
                <c:pt idx="4">
                  <c:v>三氟得克利 27.3 % SC</c:v>
                </c:pt>
                <c:pt idx="5">
                  <c:v>三氟敏 500 g/L 50%…</c:v>
                </c:pt>
                <c:pt idx="6">
                  <c:v>賜派滅 100 g/L 10%…</c:v>
                </c:pt>
                <c:pt idx="7">
                  <c:v>賽氟滅 21 % SC</c:v>
                </c:pt>
                <c:pt idx="8">
                  <c:v>達滅芬 50 % SC</c:v>
                </c:pt>
                <c:pt idx="9">
                  <c:v>克收欣 44.2 % SC</c:v>
                </c:pt>
                <c:pt idx="10">
                  <c:v>白克列 42.4 % SC</c:v>
                </c:pt>
                <c:pt idx="11">
                  <c:v>氟氯比 29.64 %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蔥科小葉菜類</c:v>
                </c:pt>
                <c:pt idx="1">
                  <c:v>番茄</c:v>
                </c:pt>
                <c:pt idx="2">
                  <c:v>十字花科根菜類</c:v>
                </c:pt>
                <c:pt idx="3">
                  <c:v>草莓</c:v>
                </c:pt>
                <c:pt idx="4">
                  <c:v>檬果</c:v>
                </c:pt>
                <c:pt idx="5">
                  <c:v>葡萄</c:v>
                </c:pt>
                <c:pt idx="6">
                  <c:v>茶</c:v>
                </c:pt>
                <c:pt idx="7">
                  <c:v>瓜果類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37</c:v>
                </c:pt>
                <c:pt idx="2">
                  <c:v>37</c:v>
                </c:pt>
                <c:pt idx="3">
                  <c:v>38</c:v>
                </c:pt>
                <c:pt idx="4">
                  <c:v>38</c:v>
                </c:pt>
                <c:pt idx="5">
                  <c:v>39</c:v>
                </c:pt>
                <c:pt idx="6">
                  <c:v>41</c:v>
                </c:pt>
                <c:pt idx="7">
                  <c:v>47</c:v>
                </c:pt>
                <c:pt idx="8">
                  <c:v>50</c:v>
                </c:pt>
                <c:pt idx="9">
                  <c:v>51</c:v>
                </c:pt>
                <c:pt idx="10">
                  <c:v>57</c:v>
                </c:pt>
                <c:pt idx="11">
                  <c:v>60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臺益工業股份有限公司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177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140／進字證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141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140／原體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8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農藥製04808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地威剛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撲芬松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頂呱呱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克螟蟲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草侯死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農藥製05574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愛克松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農藥製06149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穗津好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禾草蕪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農藥製06778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聚乙醛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螺仔水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農藥製05589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臺益熊戰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農藥製06192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聚乙醛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螺吼死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純陽掌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貝芬替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貝剋菌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