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2C5F2E"/>
              </a:solidFill>
            </c:spPr>
          </c:dPt>
          <c:cat>
            <c:strRef>
              <c:f>Sheet1!$A$2:$A$2</c:f>
              <c:strCache>
                <c:ptCount val="1"/>
                <c:pt idx="0">
                  <c:v>成品製字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快得保淨 75 % WP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玫瑰</c:v>
                </c:pt>
                <c:pt idx="1">
                  <c:v>檬果</c:v>
                </c:pt>
                <c:pt idx="2">
                  <c:v>木瓜</c:v>
                </c:pt>
                <c:pt idx="3">
                  <c:v>唐菖蒲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龍燈生物科技股份有限公司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56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1／原體 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4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0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