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6F42C1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成品製字</c:v>
                </c:pt>
                <c:pt idx="1">
                  <c:v>原體製字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</c:v>
                </c:pt>
                <c:pt idx="1">
                  <c:v>1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丁基拉草 32 % EC</c:v>
                </c:pt>
                <c:pt idx="1">
                  <c:v>賽滅寧 5 % EC</c:v>
                </c:pt>
                <c:pt idx="2">
                  <c:v>益收生長素 39.5 % SL</c:v>
                </c:pt>
                <c:pt idx="3">
                  <c:v>嘉磷塞異丙胺鹽 41 % SL</c:v>
                </c:pt>
                <c:pt idx="4">
                  <c:v>撲滅松 50 % EC</c:v>
                </c:pt>
                <c:pt idx="5">
                  <c:v>加保利 40 % UL</c:v>
                </c:pt>
                <c:pt idx="6">
                  <c:v>撲芬松 30 % EC</c:v>
                </c:pt>
                <c:pt idx="7">
                  <c:v>納得亞滅寧 13.5 % EC</c:v>
                </c:pt>
                <c:pt idx="8">
                  <c:v>果收生長素 1.8 % SL</c:v>
                </c:pt>
                <c:pt idx="9">
                  <c:v>貝萊斯芽孢桿菌WG6-14 1…</c:v>
                </c:pt>
                <c:pt idx="10">
                  <c:v>白殭菌A1 3X10^9 co…</c:v>
                </c:pt>
                <c:pt idx="11">
                  <c:v>固殺草 13.5 % SL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甘藷</c:v>
                </c:pt>
                <c:pt idx="1">
                  <c:v>瓜菜類</c:v>
                </c:pt>
                <c:pt idx="2">
                  <c:v>大豆</c:v>
                </c:pt>
                <c:pt idx="3">
                  <c:v>甘蔗</c:v>
                </c:pt>
                <c:pt idx="4">
                  <c:v>梨</c:v>
                </c:pt>
                <c:pt idx="5">
                  <c:v>鳳梨</c:v>
                </c:pt>
                <c:pt idx="6">
                  <c:v>檬果</c:v>
                </c:pt>
                <c:pt idx="7">
                  <c:v>柑桔類</c:v>
                </c:pt>
                <c:pt idx="8">
                  <c:v>十字花科根菜類</c:v>
                </c:pt>
                <c:pt idx="9">
                  <c:v>十字花科小葉菜類</c:v>
                </c:pt>
                <c:pt idx="10">
                  <c:v>十字花科包葉菜類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5</c:v>
                </c:pt>
                <c:pt idx="7">
                  <c:v>5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沅渼生物科技股份有限公司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17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16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16／進字證 0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17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16／原體 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112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0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