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120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阿巴汀 2 % EW</c:v>
                </c:pt>
                <c:pt idx="1">
                  <c:v>畢芬寧 2.5 % SC</c:v>
                </c:pt>
                <c:pt idx="2">
                  <c:v>待克利 24.9 % SC</c:v>
                </c:pt>
                <c:pt idx="3">
                  <c:v>賜諾殺 11.6 % SC</c:v>
                </c:pt>
                <c:pt idx="4">
                  <c:v>普拔克 66.5 % SL</c:v>
                </c:pt>
                <c:pt idx="5">
                  <c:v>氟比拔克 60.8 % SC</c:v>
                </c:pt>
                <c:pt idx="6">
                  <c:v>賜派滅 100 g/L 10%…</c:v>
                </c:pt>
                <c:pt idx="7">
                  <c:v>剋安勃 18.4 % SC</c:v>
                </c:pt>
                <c:pt idx="8">
                  <c:v>滅芬諾 22.6 % SC</c:v>
                </c:pt>
                <c:pt idx="9">
                  <c:v>汰芬隆 50 % SC</c:v>
                </c:pt>
                <c:pt idx="10">
                  <c:v>賽速安勃 300 g/L 30…</c:v>
                </c:pt>
                <c:pt idx="11">
                  <c:v>三賽唑 41.7 %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蔥科小葉菜類</c:v>
                </c:pt>
                <c:pt idx="1">
                  <c:v>大豆</c:v>
                </c:pt>
                <c:pt idx="2">
                  <c:v>茶</c:v>
                </c:pt>
                <c:pt idx="3">
                  <c:v>番茄</c:v>
                </c:pt>
                <c:pt idx="4">
                  <c:v>葡萄</c:v>
                </c:pt>
                <c:pt idx="5">
                  <c:v>草莓</c:v>
                </c:pt>
                <c:pt idx="6">
                  <c:v>檬果</c:v>
                </c:pt>
                <c:pt idx="7">
                  <c:v>瓜果類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柑桔類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32</c:v>
                </c:pt>
                <c:pt idx="1">
                  <c:v>32</c:v>
                </c:pt>
                <c:pt idx="2">
                  <c:v>33</c:v>
                </c:pt>
                <c:pt idx="3">
                  <c:v>34</c:v>
                </c:pt>
                <c:pt idx="4">
                  <c:v>36</c:v>
                </c:pt>
                <c:pt idx="5">
                  <c:v>36</c:v>
                </c:pt>
                <c:pt idx="6">
                  <c:v>36</c:v>
                </c:pt>
                <c:pt idx="7">
                  <c:v>43</c:v>
                </c:pt>
                <c:pt idx="8">
                  <c:v>43</c:v>
                </c:pt>
                <c:pt idx="9">
                  <c:v>43</c:v>
                </c:pt>
                <c:pt idx="10">
                  <c:v>50</c:v>
                </c:pt>
                <c:pt idx="11">
                  <c:v>59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正農化學股份有限公司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139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122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120／進字證 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124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120／原體 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247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5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224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農藥原進00503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農藥製04679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賓克隆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115/10/25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農藥製05572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保穗丹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農藥製06155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田庄寶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農藥製06787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清淨農場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174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農藥製04756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述治菌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農藥製05585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卡實好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204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農藥製06843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護大利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農藥製06189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百利普芬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真清優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302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農藥製02913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福瑞松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保田園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116/09/04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