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勃激素A3 4 % SL</c:v>
                </c:pt>
                <c:pt idx="1">
                  <c:v>生長寧素 1.2 % SL</c:v>
                </c:pt>
                <c:pt idx="2">
                  <c:v>開寧激素 0.5 % SL</c:v>
                </c:pt>
                <c:pt idx="3">
                  <c:v>吲哚丁酸 0.4 % SL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菜豆</c:v>
                </c:pt>
                <c:pt idx="1">
                  <c:v>芹菜</c:v>
                </c:pt>
                <c:pt idx="2">
                  <c:v>花木</c:v>
                </c:pt>
                <c:pt idx="3">
                  <c:v>甘藍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立石生化科技股份有限公司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4／原體 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生長寧素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新根毛王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