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</c:v>
                </c:pt>
                <c:pt idx="1">
                  <c:v>36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 23.5 % EC</c:v>
                </c:pt>
                <c:pt idx="1">
                  <c:v>亞托待克利 325 g/L 3…</c:v>
                </c:pt>
                <c:pt idx="2">
                  <c:v>待克利 24.9 % SC</c:v>
                </c:pt>
                <c:pt idx="3">
                  <c:v>好達勝 57 % TB</c:v>
                </c:pt>
                <c:pt idx="4">
                  <c:v>亞托敏 50 % WG</c:v>
                </c:pt>
                <c:pt idx="5">
                  <c:v>阿巴汀 2 % EC</c:v>
                </c:pt>
                <c:pt idx="6">
                  <c:v>百克敏 23.6 % EC</c:v>
                </c:pt>
                <c:pt idx="7">
                  <c:v>派滅淨 50 % WG</c:v>
                </c:pt>
                <c:pt idx="8">
                  <c:v>達特南 20 % SG</c:v>
                </c:pt>
                <c:pt idx="9">
                  <c:v>白克列 50 % WG</c:v>
                </c:pt>
                <c:pt idx="10">
                  <c:v>克凡派 10 % SC</c:v>
                </c:pt>
                <c:pt idx="11">
                  <c:v>畢芬寧 2.5 %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檬果</c:v>
                </c:pt>
                <c:pt idx="1">
                  <c:v>十字花科小葉菜類</c:v>
                </c:pt>
                <c:pt idx="2">
                  <c:v>十字花科包葉菜類</c:v>
                </c:pt>
                <c:pt idx="3">
                  <c:v>豆菜類</c:v>
                </c:pt>
                <c:pt idx="4">
                  <c:v>葡萄</c:v>
                </c:pt>
                <c:pt idx="5">
                  <c:v>茶</c:v>
                </c:pt>
                <c:pt idx="6">
                  <c:v>花木</c:v>
                </c:pt>
                <c:pt idx="7">
                  <c:v>大豆</c:v>
                </c:pt>
                <c:pt idx="8">
                  <c:v>草莓</c:v>
                </c:pt>
                <c:pt idx="9">
                  <c:v>瓜菜類</c:v>
                </c:pt>
                <c:pt idx="10">
                  <c:v>柑桔類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  <c:pt idx="6">
                  <c:v>16</c:v>
                </c:pt>
                <c:pt idx="7">
                  <c:v>16</c:v>
                </c:pt>
                <c:pt idx="8">
                  <c:v>18</c:v>
                </c:pt>
                <c:pt idx="9">
                  <c:v>18</c:v>
                </c:pt>
                <c:pt idx="10">
                  <c:v>19</c:v>
                </c:pt>
                <c:pt idx="11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青山貿易有限公司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97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34／原體 36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7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農藥原進01264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賽果培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双响炮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大偵探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好達勝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益美穗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農藥進03670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菌末日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鹼氯氫氧銅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銅雙好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農藥進03676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拔蚜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農藥原進00762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