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C0392B"/>
              </a:solidFill>
            </c:spPr>
          </c:dPt>
          <c:cat>
            <c:strRef>
              <c:f>Sheet1!$A$2:$A$2</c:f>
              <c:strCache>
                <c:ptCount val="1"/>
                <c:pt idx="0">
                  <c:v>成品進字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貝芬替 60 % WP</c:v>
                </c:pt>
                <c:pt idx="1">
                  <c:v>四氯保淨 70 % WP</c:v>
                </c:pt>
                <c:pt idx="2">
                  <c:v>毆殺滅 10 % SL</c:v>
                </c:pt>
                <c:pt idx="3">
                  <c:v>撲滅寧 50 % WP</c:v>
                </c:pt>
                <c:pt idx="4">
                  <c:v>布芬淨 25 % WP</c:v>
                </c:pt>
                <c:pt idx="5">
                  <c:v>施得圃 34 % EC</c:v>
                </c:pt>
                <c:pt idx="6">
                  <c:v>四氯異苯腈 75 % WP</c:v>
                </c:pt>
                <c:pt idx="7">
                  <c:v>毆殺松 75 % SP</c:v>
                </c:pt>
                <c:pt idx="8">
                  <c:v>培丹 50 % SP</c:v>
                </c:pt>
                <c:pt idx="9">
                  <c:v>嘉磷塞異丙胺鹽 41 % SL</c:v>
                </c:pt>
                <c:pt idx="10">
                  <c:v>滅達樂 35 % WP</c:v>
                </c:pt>
                <c:pt idx="11">
                  <c:v>依普同 50 % WP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香蕉</c:v>
                </c:pt>
                <c:pt idx="1">
                  <c:v>蔥科小葉菜類</c:v>
                </c:pt>
                <c:pt idx="2">
                  <c:v>番茄</c:v>
                </c:pt>
                <c:pt idx="3">
                  <c:v>瓜果類</c:v>
                </c:pt>
                <c:pt idx="4">
                  <c:v>小葉菜類</c:v>
                </c:pt>
                <c:pt idx="5">
                  <c:v>菊</c:v>
                </c:pt>
                <c:pt idx="6">
                  <c:v>茶</c:v>
                </c:pt>
                <c:pt idx="7">
                  <c:v>柑桔類</c:v>
                </c:pt>
                <c:pt idx="8">
                  <c:v>十字花科根菜類</c:v>
                </c:pt>
                <c:pt idx="9">
                  <c:v>十字花科小葉菜類</c:v>
                </c:pt>
                <c:pt idx="10">
                  <c:v>十字花科包葉菜類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  <c:pt idx="4">
                  <c:v>6</c:v>
                </c:pt>
                <c:pt idx="5">
                  <c:v>7</c:v>
                </c:pt>
                <c:pt idx="6">
                  <c:v>7</c:v>
                </c:pt>
                <c:pt idx="7">
                  <c:v>7</c:v>
                </c:pt>
                <c:pt idx="8">
                  <c:v>8</c:v>
                </c:pt>
                <c:pt idx="9">
                  <c:v>8</c:v>
                </c:pt>
                <c:pt idx="10">
                  <c:v>8</c:v>
                </c:pt>
                <c:pt idx="11">
                  <c:v>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生力化學工業股份有限公司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38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20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20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20／原體 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194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1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0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76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農藥進02840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依普同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治斑寧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116/04/19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204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