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賽滅寧 5 % EC</c:v>
                </c:pt>
                <c:pt idx="1">
                  <c:v>芬化利 20 % EC</c:v>
                </c:pt>
                <c:pt idx="2">
                  <c:v>第滅寧 2.8 % EC</c:v>
                </c:pt>
                <c:pt idx="3">
                  <c:v>百滅寧 10 % EC</c:v>
                </c:pt>
                <c:pt idx="4">
                  <c:v>佈飛松 43 % EC</c:v>
                </c:pt>
                <c:pt idx="5">
                  <c:v>待克利 24.9 % EC</c:v>
                </c:pt>
                <c:pt idx="6">
                  <c:v>可濕性硫黃 80 % WG</c:v>
                </c:pt>
                <c:pt idx="7">
                  <c:v>鋅錳乃浦 80 % WP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蘆筍</c:v>
                </c:pt>
                <c:pt idx="1">
                  <c:v>葫蘆科小葉菜類</c:v>
                </c:pt>
                <c:pt idx="2">
                  <c:v>菊</c:v>
                </c:pt>
                <c:pt idx="3">
                  <c:v>胡麻</c:v>
                </c:pt>
                <c:pt idx="4">
                  <c:v>秋葵</c:v>
                </c:pt>
                <c:pt idx="5">
                  <c:v>瓜菜類</c:v>
                </c:pt>
                <c:pt idx="6">
                  <c:v>瓜果類</c:v>
                </c:pt>
                <c:pt idx="7">
                  <c:v>十字花科根菜類</c:v>
                </c:pt>
                <c:pt idx="8">
                  <c:v>柑桔類</c:v>
                </c:pt>
                <c:pt idx="9">
                  <c:v>山藥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益欣股份有限公司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8／原體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173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