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2C5F2E"/>
              </a:solidFill>
            </c:spPr>
          </c:dPt>
          <c:dPt>
            <c:idx val="1"/>
            <c:spPr>
              <a:solidFill>
                <a:srgbClr val="C0392B"/>
              </a:solidFill>
            </c:spPr>
          </c:dPt>
          <c:dPt>
            <c:idx val="2"/>
            <c:spPr>
              <a:solidFill>
                <a:srgbClr val="97BC62"/>
              </a:solidFill>
            </c:spPr>
          </c:dPt>
          <c:cat>
            <c:strRef>
              <c:f>Sheet1!$A$2:$A$4</c:f>
              <c:strCache>
                <c:ptCount val="3"/>
                <c:pt idx="0">
                  <c:v>成品製字</c:v>
                </c:pt>
                <c:pt idx="1">
                  <c:v>成品進字</c:v>
                </c:pt>
                <c:pt idx="2">
                  <c:v>原體進字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154</c:v>
                </c:pt>
                <c:pt idx="1">
                  <c:v>17</c:v>
                </c:pt>
                <c:pt idx="2">
                  <c:v>5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普拔克 66.5 % SL</c:v>
                </c:pt>
                <c:pt idx="1">
                  <c:v>脫芬瑞 15 % SC</c:v>
                </c:pt>
                <c:pt idx="2">
                  <c:v>脫芬瑞 15 % EC</c:v>
                </c:pt>
                <c:pt idx="3">
                  <c:v>左旋莫多草 960 g/L 9…</c:v>
                </c:pt>
                <c:pt idx="4">
                  <c:v>第滅達胺 37 % SC</c:v>
                </c:pt>
                <c:pt idx="5">
                  <c:v>平速爛 2.7 % OD</c:v>
                </c:pt>
                <c:pt idx="6">
                  <c:v>氟尼胺 10 % WG</c:v>
                </c:pt>
                <c:pt idx="7">
                  <c:v>平速爛 0.12 % GR</c:v>
                </c:pt>
                <c:pt idx="8">
                  <c:v>賽氟滅 21 % SC</c:v>
                </c:pt>
                <c:pt idx="9">
                  <c:v>賜派滅 100 g/L 10%…</c:v>
                </c:pt>
                <c:pt idx="10">
                  <c:v>三氟得克利 27.3 % SC</c:v>
                </c:pt>
                <c:pt idx="11">
                  <c:v>氟比拔克 60.8 % SC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番茄</c:v>
                </c:pt>
                <c:pt idx="1">
                  <c:v>菊</c:v>
                </c:pt>
                <c:pt idx="2">
                  <c:v>葡萄</c:v>
                </c:pt>
                <c:pt idx="3">
                  <c:v>瓜菜類</c:v>
                </c:pt>
                <c:pt idx="4">
                  <c:v>草莓</c:v>
                </c:pt>
                <c:pt idx="5">
                  <c:v>茶</c:v>
                </c:pt>
                <c:pt idx="6">
                  <c:v>檬果</c:v>
                </c:pt>
                <c:pt idx="7">
                  <c:v>十字花科小葉菜類</c:v>
                </c:pt>
                <c:pt idx="8">
                  <c:v>十字花科包葉菜類</c:v>
                </c:pt>
                <c:pt idx="9">
                  <c:v>柑桔類</c:v>
                </c:pt>
                <c:pt idx="10">
                  <c:v>瓜果類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45</c:v>
                </c:pt>
                <c:pt idx="1">
                  <c:v>46</c:v>
                </c:pt>
                <c:pt idx="2">
                  <c:v>47</c:v>
                </c:pt>
                <c:pt idx="3">
                  <c:v>48</c:v>
                </c:pt>
                <c:pt idx="4">
                  <c:v>52</c:v>
                </c:pt>
                <c:pt idx="5">
                  <c:v>55</c:v>
                </c:pt>
                <c:pt idx="6">
                  <c:v>55</c:v>
                </c:pt>
                <c:pt idx="7">
                  <c:v>60</c:v>
                </c:pt>
                <c:pt idx="8">
                  <c:v>61</c:v>
                </c:pt>
                <c:pt idx="9">
                  <c:v>62</c:v>
                </c:pt>
                <c:pt idx="10">
                  <c:v>65</c:v>
                </c:pt>
                <c:pt idx="11">
                  <c:v>66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聯利農業科技股份有限公司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209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171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154／進字證 17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5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5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172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167／原體 5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252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8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15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8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48371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農藥製06739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賜派芬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蟎清清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115/11/22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農藥製03133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施得圃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草無生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115/12/12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76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農藥製03132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托福松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滅地蟲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115/12/12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農藥製06746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克凡派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聯真好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116/01/02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97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農藥製05578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吉發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116/01/31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126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農藥製06146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固殺草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聯利達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116/02/12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138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農藥進03246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氟速芬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康固立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116/02/20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農藥製05253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布芬淨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巴勝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116/03/11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165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農藥製06800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聯尚發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116/04/21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農藥進03272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甲基鋅乃浦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穩好大生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116/04/24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209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72090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農藥製06168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亞托敏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旺天下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116/05/11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226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720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農藥製06838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丁基賽伏草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克稻草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116/07/04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280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