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廠商概況報表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發順企業股份有限公司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共 5 張許可證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48640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804672" y="1773936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15568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4672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2822387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3078419" y="1773936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389315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078419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096134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5352166" y="1773936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663062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品項數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0 種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352166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 0／原體 0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369881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7625913" y="1773936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936809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0 種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625913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含使用範圍者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9643628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9899660" y="1773936"/>
            <a:ext cx="201168" cy="201168"/>
          </a:xfrm>
          <a:prstGeom prst="ellipse">
            <a:avLst/>
          </a:prstGeom>
          <a:solidFill>
            <a:srgbClr val="D9770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10210556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近半年到期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D97706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899660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12 個月內共 0 張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許可證結構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依許可證字別區分自製與輸入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2615184"/>
            <a:ext cx="11094415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6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此項目無資料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主要成品品項（依許可證數）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同名稱＋含量＋劑型合併為一品項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2615184"/>
            <a:ext cx="11094415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6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此項目無資料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數值為該作物可用之成品品目數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2615184"/>
            <a:ext cx="11094415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6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此項目無資料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