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41</c:v>
                </c:pt>
                <c:pt idx="1">
                  <c:v>9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液化澱粉芽孢桿菌QST713 …</c:v>
                </c:pt>
                <c:pt idx="1">
                  <c:v>嘉磷塞異丙胺鹽 41 % SL</c:v>
                </c:pt>
                <c:pt idx="2">
                  <c:v>福賽亞汰尼 77 % WG</c:v>
                </c:pt>
                <c:pt idx="3">
                  <c:v>特安勃 200 g/L20% …</c:v>
                </c:pt>
                <c:pt idx="4">
                  <c:v>特安勃 480 g/L 48%…</c:v>
                </c:pt>
                <c:pt idx="5">
                  <c:v>第滅寧 25 g/L 2.5%…</c:v>
                </c:pt>
                <c:pt idx="6">
                  <c:v>美尼派瑞 500 g/L 50…</c:v>
                </c:pt>
                <c:pt idx="7">
                  <c:v>特酮草氟胺 11.6 % GR</c:v>
                </c:pt>
                <c:pt idx="8">
                  <c:v>得克派瑞 400 g/L 40…</c:v>
                </c:pt>
                <c:pt idx="9">
                  <c:v>氟殺比 20 g/L 2% w…</c:v>
                </c:pt>
                <c:pt idx="10">
                  <c:v>賜派滅特勃 360 g/L 3…</c:v>
                </c:pt>
                <c:pt idx="11">
                  <c:v>益達胺 200 g/L20% 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番荔枝</c:v>
                </c:pt>
                <c:pt idx="1">
                  <c:v>瓜菜類</c:v>
                </c:pt>
                <c:pt idx="2">
                  <c:v>水稻</c:v>
                </c:pt>
                <c:pt idx="3">
                  <c:v>柑桔類</c:v>
                </c:pt>
                <c:pt idx="4">
                  <c:v>木瓜</c:v>
                </c:pt>
                <c:pt idx="5">
                  <c:v>蓮霧</c:v>
                </c:pt>
                <c:pt idx="6">
                  <c:v>香蕉</c:v>
                </c:pt>
                <c:pt idx="7">
                  <c:v>草莓</c:v>
                </c:pt>
                <c:pt idx="8">
                  <c:v>葡萄</c:v>
                </c:pt>
                <c:pt idx="9">
                  <c:v>番石榴</c:v>
                </c:pt>
                <c:pt idx="10">
                  <c:v>檬果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16</c:v>
                </c:pt>
                <c:pt idx="10">
                  <c:v>18</c:v>
                </c:pt>
                <c:pt idx="11">
                  <c:v>20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台灣拜耳股份有限公司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67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39／原體 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199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7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3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福賽亞汰尼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細立控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農藥原進00694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露全清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亞汰尼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稻熱停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農藥進03659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蛾害憂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農藥原進00563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貝他-賽扶寧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拜勝格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農藥原進00765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獲達多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