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cat>
            <c:strRef>
              <c:f>Sheet1!$A$2:$A$2</c:f>
              <c:strCache>
                <c:ptCount val="1"/>
                <c:pt idx="0">
                  <c:v>成品製字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111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賜派芬 30 % SC</c:v>
                </c:pt>
                <c:pt idx="1">
                  <c:v>汰芬隆 25 % SC</c:v>
                </c:pt>
                <c:pt idx="2">
                  <c:v>汰芬隆 50 % WP</c:v>
                </c:pt>
                <c:pt idx="3">
                  <c:v>四克利 10.7 % EC</c:v>
                </c:pt>
                <c:pt idx="4">
                  <c:v>克收欣 44.2 % SC</c:v>
                </c:pt>
                <c:pt idx="5">
                  <c:v>快伏草 5 % EC</c:v>
                </c:pt>
                <c:pt idx="6">
                  <c:v>因得克 14.5 % SC</c:v>
                </c:pt>
                <c:pt idx="7">
                  <c:v>三元硫酸銅 27.12 % SC</c:v>
                </c:pt>
                <c:pt idx="8">
                  <c:v>平速爛 2.7 % OD</c:v>
                </c:pt>
                <c:pt idx="9">
                  <c:v>四克利 11.6 % EW</c:v>
                </c:pt>
                <c:pt idx="10">
                  <c:v>百克敏 23.6 % EC</c:v>
                </c:pt>
                <c:pt idx="11">
                  <c:v>克凡派 10 % SC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番茄</c:v>
                </c:pt>
                <c:pt idx="1">
                  <c:v>菊</c:v>
                </c:pt>
                <c:pt idx="2">
                  <c:v>大豆</c:v>
                </c:pt>
                <c:pt idx="3">
                  <c:v>草莓</c:v>
                </c:pt>
                <c:pt idx="4">
                  <c:v>葡萄</c:v>
                </c:pt>
                <c:pt idx="5">
                  <c:v>十字花科小葉菜類</c:v>
                </c:pt>
                <c:pt idx="6">
                  <c:v>十字花科包葉菜類</c:v>
                </c:pt>
                <c:pt idx="7">
                  <c:v>茶</c:v>
                </c:pt>
                <c:pt idx="8">
                  <c:v>瓜果類</c:v>
                </c:pt>
                <c:pt idx="9">
                  <c:v>檬果</c:v>
                </c:pt>
                <c:pt idx="10">
                  <c:v>水稻</c:v>
                </c:pt>
                <c:pt idx="11">
                  <c:v>柑桔類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31</c:v>
                </c:pt>
                <c:pt idx="1">
                  <c:v>32</c:v>
                </c:pt>
                <c:pt idx="2">
                  <c:v>32</c:v>
                </c:pt>
                <c:pt idx="3">
                  <c:v>36</c:v>
                </c:pt>
                <c:pt idx="4">
                  <c:v>38</c:v>
                </c:pt>
                <c:pt idx="5">
                  <c:v>39</c:v>
                </c:pt>
                <c:pt idx="6">
                  <c:v>39</c:v>
                </c:pt>
                <c:pt idx="7">
                  <c:v>41</c:v>
                </c:pt>
                <c:pt idx="8">
                  <c:v>41</c:v>
                </c:pt>
                <c:pt idx="9">
                  <c:v>41</c:v>
                </c:pt>
                <c:pt idx="10">
                  <c:v>48</c:v>
                </c:pt>
                <c:pt idx="11">
                  <c:v>54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世大農化工廠股份有限公司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123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111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111／進字證 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111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111／原體 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240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7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1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亞托待克利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炭霸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農藥製05584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本達樂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固本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116/04/01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186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農藥製06794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世界勇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116/04/10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195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農藥製05593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本達樂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地疫斬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116/07/25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301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農藥製04790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丁基加保扶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新世大丹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116/09/01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339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農藥製04326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馬拉松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大蟲松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116/09/12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350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農藥製04324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撲滅松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豐果松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116/09/12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350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