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6F42C1"/>
              </a:solidFill>
            </c:spPr>
          </c:dPt>
          <c:dPt>
            <c:idx val="3"/>
            <c:spPr>
              <a:solidFill>
                <a:srgbClr val="97BC62"/>
              </a:solidFill>
            </c:spPr>
          </c:dPt>
          <c:cat>
            <c:strRef>
              <c:f>Sheet1!$A$2:$A$5</c:f>
              <c:strCache>
                <c:ptCount val="4"/>
                <c:pt idx="0">
                  <c:v>成品製字</c:v>
                </c:pt>
                <c:pt idx="1">
                  <c:v>成品進字</c:v>
                </c:pt>
                <c:pt idx="2">
                  <c:v>原體製字</c:v>
                </c:pt>
                <c:pt idx="3">
                  <c:v>原體進字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104</c:v>
                </c:pt>
                <c:pt idx="1">
                  <c:v>1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因滅汀 2.15 % EC</c:v>
                </c:pt>
                <c:pt idx="1">
                  <c:v>百利普芬 11 % EC</c:v>
                </c:pt>
                <c:pt idx="2">
                  <c:v>四氯異苯腈 40 % SC</c:v>
                </c:pt>
                <c:pt idx="3">
                  <c:v>亞托待克利 325 g/L 3…</c:v>
                </c:pt>
                <c:pt idx="4">
                  <c:v>四氯托敏 560 g/L 56…</c:v>
                </c:pt>
                <c:pt idx="5">
                  <c:v>賽速洛寧 24.7%w/v ZC</c:v>
                </c:pt>
                <c:pt idx="6">
                  <c:v>氫氧化銅 37.5 % SC</c:v>
                </c:pt>
                <c:pt idx="7">
                  <c:v>達特南 20 % SG</c:v>
                </c:pt>
                <c:pt idx="8">
                  <c:v>三賽唑 41.7 % SC</c:v>
                </c:pt>
                <c:pt idx="9">
                  <c:v>賽氟滅 21 % SC</c:v>
                </c:pt>
                <c:pt idx="10">
                  <c:v>克凡派 10 % SC</c:v>
                </c:pt>
                <c:pt idx="11">
                  <c:v>百克敏 23.6 % 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香蕉</c:v>
                </c:pt>
                <c:pt idx="1">
                  <c:v>草莓</c:v>
                </c:pt>
                <c:pt idx="2">
                  <c:v>茶</c:v>
                </c:pt>
                <c:pt idx="3">
                  <c:v>瓜菜類</c:v>
                </c:pt>
                <c:pt idx="4">
                  <c:v>大豆</c:v>
                </c:pt>
                <c:pt idx="5">
                  <c:v>檬果</c:v>
                </c:pt>
                <c:pt idx="6">
                  <c:v>葡萄</c:v>
                </c:pt>
                <c:pt idx="7">
                  <c:v>十字花科小葉菜類</c:v>
                </c:pt>
                <c:pt idx="8">
                  <c:v>十字花科包葉菜類</c:v>
                </c:pt>
                <c:pt idx="9">
                  <c:v>瓜果類</c:v>
                </c:pt>
                <c:pt idx="10">
                  <c:v>柑桔類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28</c:v>
                </c:pt>
                <c:pt idx="1">
                  <c:v>29</c:v>
                </c:pt>
                <c:pt idx="2">
                  <c:v>29</c:v>
                </c:pt>
                <c:pt idx="3">
                  <c:v>29</c:v>
                </c:pt>
                <c:pt idx="4">
                  <c:v>29</c:v>
                </c:pt>
                <c:pt idx="5">
                  <c:v>31</c:v>
                </c:pt>
                <c:pt idx="6">
                  <c:v>35</c:v>
                </c:pt>
                <c:pt idx="7">
                  <c:v>36</c:v>
                </c:pt>
                <c:pt idx="8">
                  <c:v>36</c:v>
                </c:pt>
                <c:pt idx="9">
                  <c:v>37</c:v>
                </c:pt>
                <c:pt idx="10">
                  <c:v>49</c:v>
                </c:pt>
                <c:pt idx="11">
                  <c:v>50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富農化學工業股份有限公司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129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105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104／進字證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5／進字證 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112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105／原體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243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11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8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608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農藥製03863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添農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115/09/29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農藥製03155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納乃得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總滅靈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農藥製03233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吉利龍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農藥進03222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鋅錳乃浦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富農大生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農藥製03897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阿土伯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115/12/08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農藥製03930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芬佈賜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殺蟎靈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94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農藥原進01017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160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四氯托敏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允發靈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231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農藥製06839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德立卡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116/07/04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280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農藥原製00166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嘉磷塞異丙胺鹽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