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cat>
            <c:strRef>
              <c:f>Sheet1!$A$2:$A$2</c:f>
              <c:strCache>
                <c:ptCount val="1"/>
                <c:pt idx="0">
                  <c:v>成品進字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3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Sheet1!$A$2:$A$4</c:f>
              <c:strCache>
                <c:ptCount val="3"/>
                <c:pt idx="0">
                  <c:v>嘉磷塞異丙胺鹽 41 % SL</c:v>
                </c:pt>
                <c:pt idx="1">
                  <c:v>益達胺 18.2 % SC</c:v>
                </c:pt>
                <c:pt idx="2">
                  <c:v>氫氧化銅 57.6 % WG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茄科果菜類</c:v>
                </c:pt>
                <c:pt idx="1">
                  <c:v>茄科小葉菜類</c:v>
                </c:pt>
                <c:pt idx="2">
                  <c:v>胡麻</c:v>
                </c:pt>
                <c:pt idx="3">
                  <c:v>百合</c:v>
                </c:pt>
                <c:pt idx="4">
                  <c:v>番石榴</c:v>
                </c:pt>
                <c:pt idx="5">
                  <c:v>水稻</c:v>
                </c:pt>
                <c:pt idx="6">
                  <c:v>檬果</c:v>
                </c:pt>
                <c:pt idx="7">
                  <c:v>梨</c:v>
                </c:pt>
                <c:pt idx="8">
                  <c:v>梅</c:v>
                </c:pt>
                <c:pt idx="9">
                  <c:v>桃</c:v>
                </c:pt>
                <c:pt idx="10">
                  <c:v>枇杷</c:v>
                </c:pt>
                <c:pt idx="11">
                  <c:v>柑桔類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2</c:v>
                </c:pt>
                <c:pt idx="1">
                  <c:v>2</c:v>
                </c:pt>
                <c:pt idx="2">
                  <c:v>2</c:v>
                </c:pt>
                <c:pt idx="3">
                  <c:v>2</c:v>
                </c:pt>
                <c:pt idx="4">
                  <c:v>2</c:v>
                </c:pt>
                <c:pt idx="5">
                  <c:v>2</c:v>
                </c:pt>
                <c:pt idx="6">
                  <c:v>2</c:v>
                </c:pt>
                <c:pt idx="7">
                  <c:v>2</c:v>
                </c:pt>
                <c:pt idx="8">
                  <c:v>2</c:v>
                </c:pt>
                <c:pt idx="9">
                  <c:v>2</c:v>
                </c:pt>
                <c:pt idx="10">
                  <c:v>2</c:v>
                </c:pt>
                <c:pt idx="11">
                  <c:v>3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台灣嘉潔股份有限公司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4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3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3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3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3／原體 0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95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1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0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7680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農藥進02839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氫氧化銅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冠菌清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116/04/10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195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