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C0392B"/>
              </a:solidFill>
            </c:spPr>
          </c:dPt>
          <c:dPt>
            <c:idx val="2"/>
            <c:spPr>
              <a:solidFill>
                <a:srgbClr val="97BC62"/>
              </a:solidFill>
            </c:spPr>
          </c:dPt>
          <c:cat>
            <c:strRef>
              <c:f>Sheet1!$A$2:$A$4</c:f>
              <c:strCache>
                <c:ptCount val="3"/>
                <c:pt idx="0">
                  <c:v>成品製字</c:v>
                </c:pt>
                <c:pt idx="1">
                  <c:v>成品進字</c:v>
                </c:pt>
                <c:pt idx="2">
                  <c:v>原體進字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119</c:v>
                </c:pt>
                <c:pt idx="1">
                  <c:v>4</c:v>
                </c:pt>
                <c:pt idx="2">
                  <c:v>10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四氯托敏 560 g/L 56…</c:v>
                </c:pt>
                <c:pt idx="1">
                  <c:v>百利普芬 11 % SC</c:v>
                </c:pt>
                <c:pt idx="2">
                  <c:v>平速爛 2.7 % OD</c:v>
                </c:pt>
                <c:pt idx="3">
                  <c:v>復祿芬 23.5 % EC</c:v>
                </c:pt>
                <c:pt idx="4">
                  <c:v>因滅汀 5 % SG</c:v>
                </c:pt>
                <c:pt idx="5">
                  <c:v>毆殺滅 5 % GR</c:v>
                </c:pt>
                <c:pt idx="6">
                  <c:v>嘉賜三賽唑 20 % SC</c:v>
                </c:pt>
                <c:pt idx="7">
                  <c:v>嘉賜黴素 5 % SL</c:v>
                </c:pt>
                <c:pt idx="8">
                  <c:v>氟比拔克 60.8 % SC</c:v>
                </c:pt>
                <c:pt idx="9">
                  <c:v>毆殺滅 10 % SL</c:v>
                </c:pt>
                <c:pt idx="10">
                  <c:v>畢芬寧 2.5 % SC</c:v>
                </c:pt>
                <c:pt idx="11">
                  <c:v>本達隆 44.1 % SL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蔥科小葉菜類</c:v>
                </c:pt>
                <c:pt idx="1">
                  <c:v>葡萄</c:v>
                </c:pt>
                <c:pt idx="2">
                  <c:v>十字花科根菜類</c:v>
                </c:pt>
                <c:pt idx="3">
                  <c:v>番茄</c:v>
                </c:pt>
                <c:pt idx="4">
                  <c:v>瓜菜類</c:v>
                </c:pt>
                <c:pt idx="5">
                  <c:v>大豆</c:v>
                </c:pt>
                <c:pt idx="6">
                  <c:v>草莓</c:v>
                </c:pt>
                <c:pt idx="7">
                  <c:v>瓜果類</c:v>
                </c:pt>
                <c:pt idx="8">
                  <c:v>十字花科小葉菜類</c:v>
                </c:pt>
                <c:pt idx="9">
                  <c:v>十字花科包葉菜類</c:v>
                </c:pt>
                <c:pt idx="10">
                  <c:v>柑桔類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32</c:v>
                </c:pt>
                <c:pt idx="1">
                  <c:v>33</c:v>
                </c:pt>
                <c:pt idx="2">
                  <c:v>33</c:v>
                </c:pt>
                <c:pt idx="3">
                  <c:v>35</c:v>
                </c:pt>
                <c:pt idx="4">
                  <c:v>35</c:v>
                </c:pt>
                <c:pt idx="5">
                  <c:v>37</c:v>
                </c:pt>
                <c:pt idx="6">
                  <c:v>40</c:v>
                </c:pt>
                <c:pt idx="7">
                  <c:v>42</c:v>
                </c:pt>
                <c:pt idx="8">
                  <c:v>43</c:v>
                </c:pt>
                <c:pt idx="9">
                  <c:v>44</c:v>
                </c:pt>
                <c:pt idx="10">
                  <c:v>46</c:v>
                </c:pt>
                <c:pt idx="11">
                  <c:v>63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臺灣庵原農藥股份有限公司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150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123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119／進字證 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131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121／原體 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245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10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14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10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4837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農藥製06732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庵原派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農藥製04336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多保帝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115/10/19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22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庵原賜派芬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115/10/24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農藥製05226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賓克隆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斑枯靈精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115/10/25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農藥製03246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剋蟲靈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115/11/21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農藥製04345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大野狼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115/12/08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72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農藥製04973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強力殺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78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農藥製06759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庵原贏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116/02/06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132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農藥製06758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庵原達特南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116/02/06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農藥製06779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赤兔馬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116/03/06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160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農藥製06162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勃激素A3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新奇寶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克凡洛寧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庵原克寧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231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