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勃激素A3 10 % TB</c:v>
                </c:pt>
                <c:pt idx="1">
                  <c:v>勃激素A3 2 % SL</c:v>
                </c:pt>
                <c:pt idx="2">
                  <c:v>勃激素A3 3.1 % WP</c:v>
                </c:pt>
                <c:pt idx="3">
                  <c:v>吲哚丁酸 0.5 % DP</c:v>
                </c:pt>
                <c:pt idx="4">
                  <c:v>吲哚丁酸 0.4 % SL</c:v>
                </c:pt>
                <c:pt idx="5">
                  <c:v>鏈四環黴素 10 % SP</c:v>
                </c:pt>
                <c:pt idx="6">
                  <c:v>克美素 40.9 % SL</c:v>
                </c:pt>
                <c:pt idx="7">
                  <c:v>萘乙酸鈉 5 % TB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輸入植物檢疫物</c:v>
                </c:pt>
                <c:pt idx="1">
                  <c:v>蓮霧</c:v>
                </c:pt>
                <c:pt idx="2">
                  <c:v>萬代蘭</c:v>
                </c:pt>
                <c:pt idx="3">
                  <c:v>菊</c:v>
                </c:pt>
                <c:pt idx="4">
                  <c:v>水稻</c:v>
                </c:pt>
                <c:pt idx="5">
                  <c:v>南瓜</c:v>
                </c:pt>
                <c:pt idx="6">
                  <c:v>葡萄</c:v>
                </c:pt>
                <c:pt idx="7">
                  <c:v>菠菜</c:v>
                </c:pt>
                <c:pt idx="8">
                  <c:v>芹菜</c:v>
                </c:pt>
                <c:pt idx="9">
                  <c:v>花木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全臺農藥有限公司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8／原體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