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成品製字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可滅鼠 0.005 % RB</c:v>
                </c:pt>
                <c:pt idx="1">
                  <c:v>伏滅鼠 0.005 % RB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作物園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宇慶化工股份有限公司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4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2／原體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農藥原進00999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115/09/29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