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138</c:v>
                </c:pt>
                <c:pt idx="1">
                  <c:v>1</c:v>
                </c:pt>
                <c:pt idx="2">
                  <c:v>32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腈硫醌 70 % WG</c:v>
                </c:pt>
                <c:pt idx="1">
                  <c:v>賽氟滅 21 % SC</c:v>
                </c:pt>
                <c:pt idx="2">
                  <c:v>氟尼胺 10 % WG</c:v>
                </c:pt>
                <c:pt idx="3">
                  <c:v>賽座滅 9.4 % SC</c:v>
                </c:pt>
                <c:pt idx="4">
                  <c:v>賽普護汰寧 62.5 % WG</c:v>
                </c:pt>
                <c:pt idx="5">
                  <c:v>白列克收欣 27.3 % SC</c:v>
                </c:pt>
                <c:pt idx="6">
                  <c:v>腈硫克敏 16 % WG</c:v>
                </c:pt>
                <c:pt idx="7">
                  <c:v>第滅達胺 75 % WG</c:v>
                </c:pt>
                <c:pt idx="8">
                  <c:v>賽速安勃 300 g/L 30…</c:v>
                </c:pt>
                <c:pt idx="9">
                  <c:v>剋安勃 18.4 % SC</c:v>
                </c:pt>
                <c:pt idx="10">
                  <c:v>剋安勃 35 % WG</c:v>
                </c:pt>
                <c:pt idx="11">
                  <c:v>賽速安勃 40 % WG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蔥科小葉菜類</c:v>
                </c:pt>
                <c:pt idx="1">
                  <c:v>豆菜類</c:v>
                </c:pt>
                <c:pt idx="2">
                  <c:v>茶</c:v>
                </c:pt>
                <c:pt idx="3">
                  <c:v>瓜菜類</c:v>
                </c:pt>
                <c:pt idx="4">
                  <c:v>水稻</c:v>
                </c:pt>
                <c:pt idx="5">
                  <c:v>檬果</c:v>
                </c:pt>
                <c:pt idx="6">
                  <c:v>葡萄</c:v>
                </c:pt>
                <c:pt idx="7">
                  <c:v>草莓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瓜果類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46</c:v>
                </c:pt>
                <c:pt idx="1">
                  <c:v>47</c:v>
                </c:pt>
                <c:pt idx="2">
                  <c:v>48</c:v>
                </c:pt>
                <c:pt idx="3">
                  <c:v>51</c:v>
                </c:pt>
                <c:pt idx="4">
                  <c:v>51</c:v>
                </c:pt>
                <c:pt idx="5">
                  <c:v>51</c:v>
                </c:pt>
                <c:pt idx="6">
                  <c:v>52</c:v>
                </c:pt>
                <c:pt idx="7">
                  <c:v>55</c:v>
                </c:pt>
                <c:pt idx="8">
                  <c:v>56</c:v>
                </c:pt>
                <c:pt idx="9">
                  <c:v>56</c:v>
                </c:pt>
                <c:pt idx="10">
                  <c:v>61</c:v>
                </c:pt>
                <c:pt idx="11">
                  <c:v>61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國豐化學工業股份有限公司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200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139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138／進字證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138／原體 32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244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24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11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三亞蟎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30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農藥原進01004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亞滅培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天地勇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國豐雙讚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39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三元硫酸銅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稱呱呱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農藥原進01280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速真衝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農藥製05575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平克座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新泰勇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農藥原進01282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扶吉胺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扶農旺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因滅汀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因滅蟲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腈硫醌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腈速息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畢芬寧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滿天星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農藥原進01296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金好用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116/04/09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193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