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成品製字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117</c:v>
                </c:pt>
                <c:pt idx="1">
                  <c:v>4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待克利 24.9 % SC</c:v>
                </c:pt>
                <c:pt idx="1">
                  <c:v>嘉賜銅 81.3 % WP</c:v>
                </c:pt>
                <c:pt idx="2">
                  <c:v>賜派滅 100 g/L 10%…</c:v>
                </c:pt>
                <c:pt idx="3">
                  <c:v>氟氯比 29.64 % EC</c:v>
                </c:pt>
                <c:pt idx="4">
                  <c:v>三氟得克利 27.3 % SC</c:v>
                </c:pt>
                <c:pt idx="5">
                  <c:v>賽氟滅 21 % SC</c:v>
                </c:pt>
                <c:pt idx="6">
                  <c:v>因滅汀 5 % SG</c:v>
                </c:pt>
                <c:pt idx="7">
                  <c:v>賽洛寧 2.5 % ME</c:v>
                </c:pt>
                <c:pt idx="8">
                  <c:v>賽洛寧 2.8 % SC</c:v>
                </c:pt>
                <c:pt idx="9">
                  <c:v>賓克隆 25 % SC</c:v>
                </c:pt>
                <c:pt idx="10">
                  <c:v>嘉賜黴素 5 % SL</c:v>
                </c:pt>
                <c:pt idx="11">
                  <c:v>撲克拉 25 % EW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香蕉</c:v>
                </c:pt>
                <c:pt idx="1">
                  <c:v>蔥科小葉菜類</c:v>
                </c:pt>
                <c:pt idx="2">
                  <c:v>瓜菜類</c:v>
                </c:pt>
                <c:pt idx="3">
                  <c:v>茶</c:v>
                </c:pt>
                <c:pt idx="4">
                  <c:v>葡萄</c:v>
                </c:pt>
                <c:pt idx="5">
                  <c:v>草莓</c:v>
                </c:pt>
                <c:pt idx="6">
                  <c:v>檬果</c:v>
                </c:pt>
                <c:pt idx="7">
                  <c:v>十字花科小葉菜類</c:v>
                </c:pt>
                <c:pt idx="8">
                  <c:v>十字花科包葉菜類</c:v>
                </c:pt>
                <c:pt idx="9">
                  <c:v>瓜果類</c:v>
                </c:pt>
                <c:pt idx="10">
                  <c:v>水稻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35</c:v>
                </c:pt>
                <c:pt idx="1">
                  <c:v>35</c:v>
                </c:pt>
                <c:pt idx="2">
                  <c:v>37</c:v>
                </c:pt>
                <c:pt idx="3">
                  <c:v>38</c:v>
                </c:pt>
                <c:pt idx="4">
                  <c:v>39</c:v>
                </c:pt>
                <c:pt idx="5">
                  <c:v>40</c:v>
                </c:pt>
                <c:pt idx="6">
                  <c:v>40</c:v>
                </c:pt>
                <c:pt idx="7">
                  <c:v>42</c:v>
                </c:pt>
                <c:pt idx="8">
                  <c:v>43</c:v>
                </c:pt>
                <c:pt idx="9">
                  <c:v>46</c:v>
                </c:pt>
                <c:pt idx="10">
                  <c:v>50</c:v>
                </c:pt>
                <c:pt idx="11">
                  <c:v>60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利台化學工業股份有限公司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156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117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117／進字證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121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117／原體 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249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8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農藥製03254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芬殺松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利霸山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54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農藥製06805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灰白無雙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利台鐵人二八號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一刻靈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245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好師傅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245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黑桃二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116/06/08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北斗星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農藥製06857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萬劍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116/07/24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