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93</c:v>
                </c:pt>
                <c:pt idx="1">
                  <c:v>8</c:v>
                </c:pt>
                <c:pt idx="2">
                  <c:v>4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普拔克 66.5 % SL</c:v>
                </c:pt>
                <c:pt idx="1">
                  <c:v>賜諾殺 11.6 % SC</c:v>
                </c:pt>
                <c:pt idx="2">
                  <c:v>賜派滅 100 g/L 10%…</c:v>
                </c:pt>
                <c:pt idx="3">
                  <c:v>賽氟滅 21 % SC</c:v>
                </c:pt>
                <c:pt idx="4">
                  <c:v>鹼氯氫氧銅 34 % SC</c:v>
                </c:pt>
                <c:pt idx="5">
                  <c:v>氟尼胺 10 % WG</c:v>
                </c:pt>
                <c:pt idx="6">
                  <c:v>四氯托敏 560 g/L 56…</c:v>
                </c:pt>
                <c:pt idx="7">
                  <c:v>丁基賽伏草 10 % EC</c:v>
                </c:pt>
                <c:pt idx="8">
                  <c:v>福隆納乃得 30 % SC</c:v>
                </c:pt>
                <c:pt idx="9">
                  <c:v>亞速隆 15 % WG</c:v>
                </c:pt>
                <c:pt idx="10">
                  <c:v>快克草 22 % SC</c:v>
                </c:pt>
                <c:pt idx="11">
                  <c:v>嘉賜黴素 5 % SL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蓮霧</c:v>
                </c:pt>
                <c:pt idx="1">
                  <c:v>瓜菜類</c:v>
                </c:pt>
                <c:pt idx="2">
                  <c:v>十字花科小葉菜類</c:v>
                </c:pt>
                <c:pt idx="3">
                  <c:v>十字花科包葉菜類</c:v>
                </c:pt>
                <c:pt idx="4">
                  <c:v>草莓</c:v>
                </c:pt>
                <c:pt idx="5">
                  <c:v>梨</c:v>
                </c:pt>
                <c:pt idx="6">
                  <c:v>檬果</c:v>
                </c:pt>
                <c:pt idx="7">
                  <c:v>葡萄</c:v>
                </c:pt>
                <c:pt idx="8">
                  <c:v>茶</c:v>
                </c:pt>
                <c:pt idx="9">
                  <c:v>水稻</c:v>
                </c:pt>
                <c:pt idx="10">
                  <c:v>瓜果類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</c:v>
                </c:pt>
                <c:pt idx="1">
                  <c:v>29</c:v>
                </c:pt>
                <c:pt idx="2">
                  <c:v>29</c:v>
                </c:pt>
                <c:pt idx="3">
                  <c:v>29</c:v>
                </c:pt>
                <c:pt idx="4">
                  <c:v>30</c:v>
                </c:pt>
                <c:pt idx="5">
                  <c:v>30</c:v>
                </c:pt>
                <c:pt idx="6">
                  <c:v>31</c:v>
                </c:pt>
                <c:pt idx="7">
                  <c:v>35</c:v>
                </c:pt>
                <c:pt idx="8">
                  <c:v>35</c:v>
                </c:pt>
                <c:pt idx="9">
                  <c:v>36</c:v>
                </c:pt>
                <c:pt idx="10">
                  <c:v>37</c:v>
                </c:pt>
                <c:pt idx="11">
                  <c:v>46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嘉泰企業股份有限公司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110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93／進字證 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104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100／原體 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6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畢達本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卡厲蟎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農藥製06796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佛喆安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露疫守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蟻絕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滅蛾樂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農藥製06203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嘉泰固殺草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