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10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必芬蟎 43.2 % SC</c:v>
                </c:pt>
                <c:pt idx="1">
                  <c:v>亞托敏 23 % SC</c:v>
                </c:pt>
                <c:pt idx="2">
                  <c:v>左旋莫多草 960 g/L 9…</c:v>
                </c:pt>
                <c:pt idx="3">
                  <c:v>好達勝 57 % GE</c:v>
                </c:pt>
                <c:pt idx="4">
                  <c:v>固殺草 13.5 % SL</c:v>
                </c:pt>
                <c:pt idx="5">
                  <c:v>固殺草 18.02 % SL</c:v>
                </c:pt>
                <c:pt idx="6">
                  <c:v>依得利 35 % WP</c:v>
                </c:pt>
                <c:pt idx="7">
                  <c:v>依得利 25 % EC</c:v>
                </c:pt>
                <c:pt idx="8">
                  <c:v>施得圃 38.7 % CS</c:v>
                </c:pt>
                <c:pt idx="9">
                  <c:v>剋安勃 18.4 % SC</c:v>
                </c:pt>
                <c:pt idx="10">
                  <c:v>蓋普丹 50 % WP</c:v>
                </c:pt>
                <c:pt idx="11">
                  <c:v>曼普胺 250 g/L 25%…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十字花科小葉菜類</c:v>
                </c:pt>
                <c:pt idx="1">
                  <c:v>豆科小葉菜類</c:v>
                </c:pt>
                <c:pt idx="2">
                  <c:v>葫蘆科小葉菜類</c:v>
                </c:pt>
                <c:pt idx="3">
                  <c:v>茄科小葉菜類</c:v>
                </c:pt>
                <c:pt idx="4">
                  <c:v>十字花科根菜類</c:v>
                </c:pt>
                <c:pt idx="5">
                  <c:v>十字花科包葉菜類</c:v>
                </c:pt>
                <c:pt idx="6">
                  <c:v>甜椒</c:v>
                </c:pt>
                <c:pt idx="7">
                  <c:v>柑桔類</c:v>
                </c:pt>
                <c:pt idx="8">
                  <c:v>豆科根菜類</c:v>
                </c:pt>
                <c:pt idx="9">
                  <c:v>茄科果菜類</c:v>
                </c:pt>
                <c:pt idx="10">
                  <c:v>瓜果類</c:v>
                </c:pt>
                <c:pt idx="11">
                  <c:v>金針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11</c:v>
                </c:pt>
                <c:pt idx="7">
                  <c:v>11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  <c:pt idx="11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聯合農化股份有限公司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47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35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30／原體 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206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6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3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尅地菌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依得利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尅土菌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農藥原進00851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農藥進03648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膠囊‧賜得寶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愛克蟎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農藥進00866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鋅錳乃浦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道禮金大生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