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7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阿巴汀 2 % EC</c:v>
                </c:pt>
                <c:pt idx="1">
                  <c:v>普克利 25 % EC</c:v>
                </c:pt>
                <c:pt idx="2">
                  <c:v>亞滅培 20 % SP</c:v>
                </c:pt>
                <c:pt idx="3">
                  <c:v>平克座 10.5 % EC</c:v>
                </c:pt>
                <c:pt idx="4">
                  <c:v>固殺草 13.5 % SL</c:v>
                </c:pt>
                <c:pt idx="5">
                  <c:v>百利普芬 11 % EC</c:v>
                </c:pt>
                <c:pt idx="6">
                  <c:v>三賽唑 75 % WP</c:v>
                </c:pt>
                <c:pt idx="7">
                  <c:v>鋅錳克絕 72 % WP</c:v>
                </c:pt>
                <c:pt idx="8">
                  <c:v>剋草同 13.2 % EC</c:v>
                </c:pt>
                <c:pt idx="9">
                  <c:v>鋅錳乃浦 33 % SC</c:v>
                </c:pt>
                <c:pt idx="10">
                  <c:v>毆蟎多 57 % EC</c:v>
                </c:pt>
                <c:pt idx="11">
                  <c:v>甲基鋅乃浦 70 % WP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番石榴</c:v>
                </c:pt>
                <c:pt idx="1">
                  <c:v>鼠李科梨果類</c:v>
                </c:pt>
                <c:pt idx="2">
                  <c:v>茶</c:v>
                </c:pt>
                <c:pt idx="3">
                  <c:v>香蕉</c:v>
                </c:pt>
                <c:pt idx="4">
                  <c:v>蘭科作物</c:v>
                </c:pt>
                <c:pt idx="5">
                  <c:v>荔枝</c:v>
                </c:pt>
                <c:pt idx="6">
                  <c:v>檬果</c:v>
                </c:pt>
                <c:pt idx="7">
                  <c:v>瓜果類</c:v>
                </c:pt>
                <c:pt idx="8">
                  <c:v>梨</c:v>
                </c:pt>
                <c:pt idx="9">
                  <c:v>水稻</c:v>
                </c:pt>
                <c:pt idx="10">
                  <c:v>葡萄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17</c:v>
                </c:pt>
                <c:pt idx="4">
                  <c:v>17</c:v>
                </c:pt>
                <c:pt idx="5">
                  <c:v>17</c:v>
                </c:pt>
                <c:pt idx="6">
                  <c:v>17</c:v>
                </c:pt>
                <c:pt idx="7">
                  <c:v>18</c:v>
                </c:pt>
                <c:pt idx="8">
                  <c:v>18</c:v>
                </c:pt>
                <c:pt idx="9">
                  <c:v>19</c:v>
                </c:pt>
                <c:pt idx="10">
                  <c:v>22</c:v>
                </c:pt>
                <c:pt idx="11">
                  <c:v>31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松樹國際有限公司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70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57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58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51／原體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227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5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薊蚜清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農藥進03278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蘋果萬歲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農藥進02028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蘋果好過冬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農藥進01634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甲基多保淨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蘋果多保淨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農藥進02030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蘋果好年精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