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118</c:v>
                </c:pt>
                <c:pt idx="1">
                  <c:v>27</c:v>
                </c:pt>
                <c:pt idx="2">
                  <c:v>8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賜派滅 100 g/L 10%…</c:v>
                </c:pt>
                <c:pt idx="1">
                  <c:v>達滅克敏 18.7 % WG</c:v>
                </c:pt>
                <c:pt idx="2">
                  <c:v>因滅汀 5 % SG</c:v>
                </c:pt>
                <c:pt idx="3">
                  <c:v>剋安勃 18.4 % SC</c:v>
                </c:pt>
                <c:pt idx="4">
                  <c:v>百利普芬 11 % EC</c:v>
                </c:pt>
                <c:pt idx="5">
                  <c:v>剋草同 13.2 % EC</c:v>
                </c:pt>
                <c:pt idx="6">
                  <c:v>施得圃 34 % EC</c:v>
                </c:pt>
                <c:pt idx="7">
                  <c:v>亞賜圃 40 % EC</c:v>
                </c:pt>
                <c:pt idx="8">
                  <c:v>汰芬隆 50 % SC</c:v>
                </c:pt>
                <c:pt idx="9">
                  <c:v>派滅淨 50 % WG</c:v>
                </c:pt>
                <c:pt idx="10">
                  <c:v>丁基加保扶 48.34 % EW</c:v>
                </c:pt>
                <c:pt idx="11">
                  <c:v>三氟敏 500 g/L 50%…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蔥科小葉菜類</c:v>
                </c:pt>
                <c:pt idx="1">
                  <c:v>菊科小葉菜類</c:v>
                </c:pt>
                <c:pt idx="2">
                  <c:v>葡萄</c:v>
                </c:pt>
                <c:pt idx="3">
                  <c:v>草莓</c:v>
                </c:pt>
                <c:pt idx="4">
                  <c:v>瓜菜類</c:v>
                </c:pt>
                <c:pt idx="5">
                  <c:v>茶</c:v>
                </c:pt>
                <c:pt idx="6">
                  <c:v>檬果</c:v>
                </c:pt>
                <c:pt idx="7">
                  <c:v>十字花科包葉菜類</c:v>
                </c:pt>
                <c:pt idx="8">
                  <c:v>十字花科小葉菜類</c:v>
                </c:pt>
                <c:pt idx="9">
                  <c:v>瓜果類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</c:v>
                </c:pt>
                <c:pt idx="1">
                  <c:v>40</c:v>
                </c:pt>
                <c:pt idx="2">
                  <c:v>41</c:v>
                </c:pt>
                <c:pt idx="3">
                  <c:v>41</c:v>
                </c:pt>
                <c:pt idx="4">
                  <c:v>41</c:v>
                </c:pt>
                <c:pt idx="5">
                  <c:v>42</c:v>
                </c:pt>
                <c:pt idx="6">
                  <c:v>46</c:v>
                </c:pt>
                <c:pt idx="7">
                  <c:v>50</c:v>
                </c:pt>
                <c:pt idx="8">
                  <c:v>51</c:v>
                </c:pt>
                <c:pt idx="9">
                  <c:v>55</c:v>
                </c:pt>
                <c:pt idx="10">
                  <c:v>56</c:v>
                </c:pt>
                <c:pt idx="11">
                  <c:v>69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大勝化學工業股份有限公司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167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145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118／進字證 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141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133／原體 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12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7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農藥原進00640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農藥製04968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新將星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農藥製03269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多保鏈黴素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農藥製06143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殺紋依得利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阿特菌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農藥製06777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依得利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土菌清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農藥製06776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依得利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地特菌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蟲敗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農藥進03310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虫攏管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農藥製06874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草乾乾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農藥製06871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丁基賽伏草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草落去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嘸免驚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驚虫精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116/08/30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