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C0392B"/>
              </a:solidFill>
            </c:spPr>
          </c:dPt>
          <c:dPt>
            <c:idx val="1"/>
            <c:spPr>
              <a:solidFill>
                <a:srgbClr val="97BC62"/>
              </a:solidFill>
            </c:spPr>
          </c:dPt>
          <c:cat>
            <c:strRef>
              <c:f>Sheet1!$A$2:$A$3</c:f>
              <c:strCache>
                <c:ptCount val="2"/>
                <c:pt idx="0">
                  <c:v>成品進字</c:v>
                </c:pt>
                <c:pt idx="1">
                  <c:v>原體進字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148</c:v>
                </c:pt>
                <c:pt idx="1">
                  <c:v>28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二福隆 0.5 % RB</c:v>
                </c:pt>
                <c:pt idx="1">
                  <c:v>賜派滅 100 g/L 10%…</c:v>
                </c:pt>
                <c:pt idx="2">
                  <c:v>剋安勃 18.4 % SC</c:v>
                </c:pt>
                <c:pt idx="3">
                  <c:v>因滅汀 5 % SG</c:v>
                </c:pt>
                <c:pt idx="4">
                  <c:v>克凡派 10 % SC</c:v>
                </c:pt>
                <c:pt idx="5">
                  <c:v>殺紋寧 30 % SL</c:v>
                </c:pt>
                <c:pt idx="6">
                  <c:v>吲哚丁酸 0.4 % SL</c:v>
                </c:pt>
                <c:pt idx="7">
                  <c:v>賜諾殺 11.6 % SC</c:v>
                </c:pt>
                <c:pt idx="8">
                  <c:v>復祿芬 23.5 % EC</c:v>
                </c:pt>
                <c:pt idx="9">
                  <c:v>伏速隆 25 % WG</c:v>
                </c:pt>
                <c:pt idx="10">
                  <c:v>因得克 14.5 % SC</c:v>
                </c:pt>
                <c:pt idx="11">
                  <c:v>本達亞喜芬 37 % SL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茄科果菜類</c:v>
                </c:pt>
                <c:pt idx="1">
                  <c:v>番茄</c:v>
                </c:pt>
                <c:pt idx="2">
                  <c:v>葡萄</c:v>
                </c:pt>
                <c:pt idx="3">
                  <c:v>檬果</c:v>
                </c:pt>
                <c:pt idx="4">
                  <c:v>茶</c:v>
                </c:pt>
                <c:pt idx="5">
                  <c:v>水稻</c:v>
                </c:pt>
                <c:pt idx="6">
                  <c:v>十字花科小葉菜類</c:v>
                </c:pt>
                <c:pt idx="7">
                  <c:v>瓜菜類</c:v>
                </c:pt>
                <c:pt idx="8">
                  <c:v>十字花科包葉菜類</c:v>
                </c:pt>
                <c:pt idx="9">
                  <c:v>柑桔類</c:v>
                </c:pt>
                <c:pt idx="10">
                  <c:v>草莓</c:v>
                </c:pt>
                <c:pt idx="11">
                  <c:v>瓜果類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36</c:v>
                </c:pt>
                <c:pt idx="1">
                  <c:v>36</c:v>
                </c:pt>
                <c:pt idx="2">
                  <c:v>38</c:v>
                </c:pt>
                <c:pt idx="3">
                  <c:v>38</c:v>
                </c:pt>
                <c:pt idx="4">
                  <c:v>39</c:v>
                </c:pt>
                <c:pt idx="5">
                  <c:v>40</c:v>
                </c:pt>
                <c:pt idx="6">
                  <c:v>40</c:v>
                </c:pt>
                <c:pt idx="7">
                  <c:v>41</c:v>
                </c:pt>
                <c:pt idx="8">
                  <c:v>41</c:v>
                </c:pt>
                <c:pt idx="9">
                  <c:v>44</c:v>
                </c:pt>
                <c:pt idx="10">
                  <c:v>47</c:v>
                </c:pt>
                <c:pt idx="11">
                  <c:v>53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嘉濱貿易有限公司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219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148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148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28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28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155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127／原體 28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249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14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33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個月內到期許可證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近半年內到期 14 張，建議於到期前 90 天送件展延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517904"/>
          <a:ext cx="11094413" cy="4837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166"/>
                <a:gridCol w="2716999"/>
                <a:gridCol w="2716999"/>
                <a:gridCol w="1811333"/>
                <a:gridCol w="1584916"/>
              </a:tblGrid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許可證字號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中文名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商品名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有效期限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剩餘天數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農藥原進01000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扶吉胺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115/10/12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農藥進02058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樂滅草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樂無草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115/10/26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29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農藥進03218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貝芬替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金保農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115/11/02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36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農藥進03221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愛樂福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115/11/10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44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農藥原進01276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平速爛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115/12/02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66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農藥進03627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菲克利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透冬水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115/12/22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86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農藥進02071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尚優秀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115/12/27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91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農藥進03238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汰芬隆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蓋好清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116/02/16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142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農藥進03241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快克草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攏克草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116/02/19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145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農藥進03255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雙發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116/02/28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154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農藥進03258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免得爛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藍珠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116/03/08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162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農藥原進01295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/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116/03/10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164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