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dPt>
            <c:idx val="1"/>
            <c:spPr>
              <a:solidFill>
                <a:srgbClr val="C0392B"/>
              </a:solidFill>
            </c:spPr>
          </c:dPt>
          <c:dPt>
            <c:idx val="2"/>
            <c:spPr>
              <a:solidFill>
                <a:srgbClr val="6F42C1"/>
              </a:solidFill>
            </c:spPr>
          </c:dPt>
          <c:dPt>
            <c:idx val="3"/>
            <c:spPr>
              <a:solidFill>
                <a:srgbClr val="97BC62"/>
              </a:solidFill>
            </c:spPr>
          </c:dPt>
          <c:cat>
            <c:strRef>
              <c:f>Sheet1!$A$2:$A$5</c:f>
              <c:strCache>
                <c:ptCount val="4"/>
                <c:pt idx="0">
                  <c:v>成品製字</c:v>
                </c:pt>
                <c:pt idx="1">
                  <c:v>成品進字</c:v>
                </c:pt>
                <c:pt idx="2">
                  <c:v>原體製字</c:v>
                </c:pt>
                <c:pt idx="3">
                  <c:v>原體進字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221</c:v>
                </c:pt>
                <c:pt idx="1">
                  <c:v>9</c:v>
                </c:pt>
                <c:pt idx="2">
                  <c:v>49</c:v>
                </c:pt>
                <c:pt idx="3">
                  <c:v>67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賜諾殺 11.6 % SC</c:v>
                </c:pt>
                <c:pt idx="1">
                  <c:v>發光光桿菌0805-P2R 4…</c:v>
                </c:pt>
                <c:pt idx="2">
                  <c:v>嘉賜黴素 10 % SG</c:v>
                </c:pt>
                <c:pt idx="3">
                  <c:v>嘉賜黴素 3 % UL</c:v>
                </c:pt>
                <c:pt idx="4">
                  <c:v>益斯普 100 g/L 10%…</c:v>
                </c:pt>
                <c:pt idx="5">
                  <c:v>芬化利 20 % EW</c:v>
                </c:pt>
                <c:pt idx="6">
                  <c:v>待克利 24.9 % SC</c:v>
                </c:pt>
                <c:pt idx="7">
                  <c:v>畢芬寧 2.5 % SC</c:v>
                </c:pt>
                <c:pt idx="8">
                  <c:v>賜派芬 30 % SC</c:v>
                </c:pt>
                <c:pt idx="9">
                  <c:v>賜派滅 100 g/L 10%…</c:v>
                </c:pt>
                <c:pt idx="10">
                  <c:v>剋安勃 18.4 % SC</c:v>
                </c:pt>
                <c:pt idx="11">
                  <c:v>因滅汀 5 % SG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菊</c:v>
                </c:pt>
                <c:pt idx="1">
                  <c:v>草莓</c:v>
                </c:pt>
                <c:pt idx="2">
                  <c:v>番茄</c:v>
                </c:pt>
                <c:pt idx="3">
                  <c:v>茶</c:v>
                </c:pt>
                <c:pt idx="4">
                  <c:v>檬果</c:v>
                </c:pt>
                <c:pt idx="5">
                  <c:v>葡萄</c:v>
                </c:pt>
                <c:pt idx="6">
                  <c:v>瓜菜類</c:v>
                </c:pt>
                <c:pt idx="7">
                  <c:v>十字花科小葉菜類</c:v>
                </c:pt>
                <c:pt idx="8">
                  <c:v>十字花科包葉菜類</c:v>
                </c:pt>
                <c:pt idx="9">
                  <c:v>瓜果類</c:v>
                </c:pt>
                <c:pt idx="10">
                  <c:v>柑桔類</c:v>
                </c:pt>
                <c:pt idx="11">
                  <c:v>水稻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51</c:v>
                </c:pt>
                <c:pt idx="1">
                  <c:v>56</c:v>
                </c:pt>
                <c:pt idx="2">
                  <c:v>56</c:v>
                </c:pt>
                <c:pt idx="3">
                  <c:v>57</c:v>
                </c:pt>
                <c:pt idx="4">
                  <c:v>58</c:v>
                </c:pt>
                <c:pt idx="5">
                  <c:v>59</c:v>
                </c:pt>
                <c:pt idx="6">
                  <c:v>59</c:v>
                </c:pt>
                <c:pt idx="7">
                  <c:v>66</c:v>
                </c:pt>
                <c:pt idx="8">
                  <c:v>67</c:v>
                </c:pt>
                <c:pt idx="9">
                  <c:v>76</c:v>
                </c:pt>
                <c:pt idx="10">
                  <c:v>87</c:v>
                </c:pt>
                <c:pt idx="11">
                  <c:v>92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興農股份有限公司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401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230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221／進字證 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116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49／進字證 67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331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229／原體 102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261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13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28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221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13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4837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農藥製04329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耐克螺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治螺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115/09/28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農藥製03871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普拉草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封田草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115/10/15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農藥製04815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 (胺鹽 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樂農家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農藥製05559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巴克素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巴面擋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115/11/03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農藥原製00147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益達胺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115/11/06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40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農藥製04339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毆殺滅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保你根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115/11/09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43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農藥製04344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可濕性硫黃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掃粉精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115/11/28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62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農藥製03117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馬拉松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美果松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115/12/27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91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農藥原製00190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甲基鋅乃浦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116/01/25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120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農藥原進00849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第滅寧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116/02/02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128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農藥原製00191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三元硫酸銅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116/03/01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155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農藥原進01291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益達胺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116/03/02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156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