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原體製字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 22.6 % SC</c:v>
                </c:pt>
                <c:pt idx="1">
                  <c:v>亞滅培 20 % SP</c:v>
                </c:pt>
                <c:pt idx="2">
                  <c:v>百克敏 23.6 % EC</c:v>
                </c:pt>
                <c:pt idx="3">
                  <c:v>派滅淨 25 % WP</c:v>
                </c:pt>
                <c:pt idx="4">
                  <c:v>賽果培 40.4 % SC</c:v>
                </c:pt>
                <c:pt idx="5">
                  <c:v>勃激素A3 4 % SL</c:v>
                </c:pt>
                <c:pt idx="6">
                  <c:v>勃激素A3 20 % TB</c:v>
                </c:pt>
                <c:pt idx="7">
                  <c:v>百利普芬 11 % EC</c:v>
                </c:pt>
                <c:pt idx="8">
                  <c:v>固殺草 13.5 % SL</c:v>
                </c:pt>
                <c:pt idx="9">
                  <c:v>因得克 14.5 % SC</c:v>
                </c:pt>
                <c:pt idx="10">
                  <c:v>嘉賜黴素 5 % SL</c:v>
                </c:pt>
                <c:pt idx="11">
                  <c:v>畢達本 20 %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</c:v>
                </c:pt>
                <c:pt idx="1">
                  <c:v>番石榴</c:v>
                </c:pt>
                <c:pt idx="2">
                  <c:v>山藥</c:v>
                </c:pt>
                <c:pt idx="3">
                  <c:v>蓮霧</c:v>
                </c:pt>
                <c:pt idx="4">
                  <c:v>草莓</c:v>
                </c:pt>
                <c:pt idx="5">
                  <c:v>茶</c:v>
                </c:pt>
                <c:pt idx="6">
                  <c:v>花木</c:v>
                </c:pt>
                <c:pt idx="7">
                  <c:v>大豆</c:v>
                </c:pt>
                <c:pt idx="8">
                  <c:v>茄科果菜類</c:v>
                </c:pt>
                <c:pt idx="9">
                  <c:v>瓜果類</c:v>
                </c:pt>
                <c:pt idx="10">
                  <c:v>檬果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百泰生物科技股份有限公司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20／原體 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188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4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 BACY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農藥原製00203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 BACY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貝萊斯寶原體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過蛾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農藥製06886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天意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