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dPt>
            <c:idx val="0"/>
            <c:spPr>
              <a:solidFill>
                <a:srgbClr val="2C5F2E"/>
              </a:solidFill>
            </c:spPr>
          </c:dPt>
          <c:cat>
            <c:strRef>
              <c:f>Sheet1!$A$2:$A$2</c:f>
              <c:strCache>
                <c:ptCount val="1"/>
                <c:pt idx="0">
                  <c:v>成品製字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numFmt formatCode="0%" sourceLinked="0"/>
          <c:txPr>
            <a:bodyPr/>
            <a:lstStyle/>
            <a:p>
              <a:pPr>
                <a:defRPr sz="1100" b="1">
                  <a:solidFill>
                    <a:srgbClr val="FFFFFF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</c:plotArea>
    <c:legend>
      <c:legendPos val="b"/>
      <c:layout/>
      <c:overlay val="0"/>
      <c:txPr>
        <a:bodyPr/>
        <a:lstStyle/>
        <a:p>
          <a:pPr>
            <a:defRPr sz="1100">
              <a:solidFill>
                <a:srgbClr val="6B7770"/>
              </a:solidFill>
              <a:latin typeface="Calibri"/>
            </a:defRPr>
          </a:pPr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苦參鹼 6 % SL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品目數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蔬菜</c:v>
                </c:pt>
                <c:pt idx="1">
                  <c:v>草莓</c:v>
                </c:pt>
                <c:pt idx="2">
                  <c:v>竹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廠商概況報表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綠寶生物科技股份有限公司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共 1 張許可證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04672" y="1773936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15568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0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822387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3078419" y="1773936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389315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78419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96134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5352166" y="1773936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663062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品項數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352166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 1／原體 0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369881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7625913" y="1773936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936809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3 種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25913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含使用範圍者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643628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9899660" y="1773936"/>
            <a:ext cx="201168" cy="201168"/>
          </a:xfrm>
          <a:prstGeom prst="ellipse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0210556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近半年到期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D97706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899660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12 個月內共 0 張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許可證結構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依許可證字別區分自製與輸入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585216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675120" y="1517904"/>
          <a:ext cx="4967935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3967"/>
                <a:gridCol w="248396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字別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張數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成品製字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成品進字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0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原體製字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原體進字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0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主要成品品項（依許可證數）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同名稱＋含量＋劑型合併為一品項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數值為該作物可用之成品品目數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