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3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可濕性硫黃 80 % WG</c:v>
                </c:pt>
                <c:pt idx="1">
                  <c:v>可濕性硫黃 52 % SC</c:v>
                </c:pt>
                <c:pt idx="2">
                  <c:v>毆殺松 75 % SP</c:v>
                </c:pt>
                <c:pt idx="3">
                  <c:v>氰滿素 49 % SL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棉</c:v>
                </c:pt>
                <c:pt idx="1">
                  <c:v>十字花科根菜類</c:v>
                </c:pt>
                <c:pt idx="2">
                  <c:v>十字花科小葉菜類</c:v>
                </c:pt>
                <c:pt idx="3">
                  <c:v>十字花科包葉菜類</c:v>
                </c:pt>
                <c:pt idx="4">
                  <c:v>龍眼</c:v>
                </c:pt>
                <c:pt idx="5">
                  <c:v>蔬菜</c:v>
                </c:pt>
                <c:pt idx="6">
                  <c:v>荔枝</c:v>
                </c:pt>
                <c:pt idx="7">
                  <c:v>茶</c:v>
                </c:pt>
                <c:pt idx="8">
                  <c:v>梨</c:v>
                </c:pt>
                <c:pt idx="9">
                  <c:v>柑桔類</c:v>
                </c:pt>
                <c:pt idx="10">
                  <c:v>果樹</c:v>
                </c:pt>
                <c:pt idx="11">
                  <c:v>葡萄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德城行有限公司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13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4／原體 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