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dPt>
            <c:idx val="1"/>
            <c:spPr>
              <a:solidFill>
                <a:srgbClr val="6F42C1"/>
              </a:solidFill>
            </c:spPr>
          </c:dPt>
          <c:dPt>
            <c:idx val="2"/>
            <c:spPr>
              <a:solidFill>
                <a:srgbClr val="97BC62"/>
              </a:solidFill>
            </c:spPr>
          </c:dPt>
          <c:cat>
            <c:strRef>
              <c:f>Sheet1!$A$2:$A$4</c:f>
              <c:strCache>
                <c:ptCount val="3"/>
                <c:pt idx="0">
                  <c:v>成品製字</c:v>
                </c:pt>
                <c:pt idx="1">
                  <c:v>原體製字</c:v>
                </c:pt>
                <c:pt idx="2">
                  <c:v>原體進字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108</c:v>
                </c:pt>
                <c:pt idx="1">
                  <c:v>1</c:v>
                </c:pt>
                <c:pt idx="2">
                  <c:v>12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賽氟滅 21 % SC</c:v>
                </c:pt>
                <c:pt idx="1">
                  <c:v>百克敏 23.6 % EC</c:v>
                </c:pt>
                <c:pt idx="2">
                  <c:v>賽洛寧 2.8 % SC</c:v>
                </c:pt>
                <c:pt idx="3">
                  <c:v>第滅達胺 37 % SC</c:v>
                </c:pt>
                <c:pt idx="4">
                  <c:v>得芬諾 19.7 % SC</c:v>
                </c:pt>
                <c:pt idx="5">
                  <c:v>賜諾殺 11.6 % SC</c:v>
                </c:pt>
                <c:pt idx="6">
                  <c:v>百速隆 10 % WP</c:v>
                </c:pt>
                <c:pt idx="7">
                  <c:v>普拔克 66.5 % SL</c:v>
                </c:pt>
                <c:pt idx="8">
                  <c:v>賜派芬 30 % SC</c:v>
                </c:pt>
                <c:pt idx="9">
                  <c:v>畢達本 20 % SC</c:v>
                </c:pt>
                <c:pt idx="10">
                  <c:v>三氟得克利 27.3 % SC</c:v>
                </c:pt>
                <c:pt idx="11">
                  <c:v>因滅汀 5 % SG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瓜菜類</c:v>
                </c:pt>
                <c:pt idx="1">
                  <c:v>蔥科小葉菜類</c:v>
                </c:pt>
                <c:pt idx="2">
                  <c:v>大豆</c:v>
                </c:pt>
                <c:pt idx="3">
                  <c:v>檬果</c:v>
                </c:pt>
                <c:pt idx="4">
                  <c:v>葡萄</c:v>
                </c:pt>
                <c:pt idx="5">
                  <c:v>茶</c:v>
                </c:pt>
                <c:pt idx="6">
                  <c:v>草莓</c:v>
                </c:pt>
                <c:pt idx="7">
                  <c:v>十字花科小葉菜類</c:v>
                </c:pt>
                <c:pt idx="8">
                  <c:v>十字花科包葉菜類</c:v>
                </c:pt>
                <c:pt idx="9">
                  <c:v>瓜果類</c:v>
                </c:pt>
                <c:pt idx="10">
                  <c:v>水稻</c:v>
                </c:pt>
                <c:pt idx="11">
                  <c:v>柑桔類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33</c:v>
                </c:pt>
                <c:pt idx="1">
                  <c:v>35</c:v>
                </c:pt>
                <c:pt idx="2">
                  <c:v>35</c:v>
                </c:pt>
                <c:pt idx="3">
                  <c:v>37</c:v>
                </c:pt>
                <c:pt idx="4">
                  <c:v>38</c:v>
                </c:pt>
                <c:pt idx="5">
                  <c:v>38</c:v>
                </c:pt>
                <c:pt idx="6">
                  <c:v>39</c:v>
                </c:pt>
                <c:pt idx="7">
                  <c:v>39</c:v>
                </c:pt>
                <c:pt idx="8">
                  <c:v>39</c:v>
                </c:pt>
                <c:pt idx="9">
                  <c:v>42</c:v>
                </c:pt>
                <c:pt idx="10">
                  <c:v>42</c:v>
                </c:pt>
                <c:pt idx="11">
                  <c:v>49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光華化學股份有限公司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130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108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108／進字證 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13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12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121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108／原體 13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251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9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17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9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4837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農藥製06733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巴克素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抑擋素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115/10/18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21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農藥製05224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施得圃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斬草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115/10/25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農藥原進01013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光華嘉磷塞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115/12/20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84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農藥製06132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祥介讚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116/01/03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98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農藥製06139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邁克尼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攏無粉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116/01/12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107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農藥原進01292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116/03/02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156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農藥製06771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扶吉胺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伏蟎吉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116/03/03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157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農藥製06773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因得克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金園圃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116/03/06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160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農藥原進01298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本達隆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116/03/20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174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農藥原進01305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116/04/24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209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農藥製06166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綠友精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116/05/10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225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農藥原進01032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固殺草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116/06/04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250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