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dPt>
            <c:idx val="0"/>
            <c:spPr>
              <a:solidFill>
                <a:srgbClr val="C0392B"/>
              </a:solidFill>
            </c:spPr>
          </c:dPt>
          <c:dPt>
            <c:idx val="1"/>
            <c:spPr>
              <a:solidFill>
                <a:srgbClr val="97BC62"/>
              </a:solidFill>
            </c:spPr>
          </c:dPt>
          <c:cat>
            <c:strRef>
              <c:f>Sheet1!$A$2:$A$3</c:f>
              <c:strCache>
                <c:ptCount val="2"/>
                <c:pt idx="0">
                  <c:v>成品進字</c:v>
                </c:pt>
                <c:pt idx="1">
                  <c:v>原體進字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34</c:v>
                </c:pt>
                <c:pt idx="1">
                  <c:v>19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sz="1100" b="1">
                  <a:solidFill>
                    <a:srgbClr val="FFFFFF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b"/>
      <c:layout/>
      <c:overlay val="0"/>
      <c:txPr>
        <a:bodyPr/>
        <a:lstStyle/>
        <a:p>
          <a:pPr>
            <a:defRPr sz="1100">
              <a:solidFill>
                <a:srgbClr val="6B7770"/>
              </a:solidFill>
              <a:latin typeface="Calibri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美賜平 0.5 % RB</c:v>
                </c:pt>
                <c:pt idx="1">
                  <c:v>鋅錳克絕 72 % WP</c:v>
                </c:pt>
                <c:pt idx="2">
                  <c:v>三賽唑 75 % WP</c:v>
                </c:pt>
                <c:pt idx="3">
                  <c:v>甲基鋅乃浦 70 % WP</c:v>
                </c:pt>
                <c:pt idx="4">
                  <c:v>賽達松 50 % EC</c:v>
                </c:pt>
                <c:pt idx="5">
                  <c:v>鹼性氯氧化銅 85 % WP</c:v>
                </c:pt>
                <c:pt idx="6">
                  <c:v>因得克 14.5 % SC</c:v>
                </c:pt>
                <c:pt idx="7">
                  <c:v>二福隆 25 % WP</c:v>
                </c:pt>
                <c:pt idx="8">
                  <c:v>派滅淨 50 % WG</c:v>
                </c:pt>
                <c:pt idx="9">
                  <c:v>亞托敏 23 % SC</c:v>
                </c:pt>
                <c:pt idx="10">
                  <c:v>亞滅培 20 % SP</c:v>
                </c:pt>
                <c:pt idx="11">
                  <c:v>待克利 250 g/L 25%…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品目數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水稻</c:v>
                </c:pt>
                <c:pt idx="1">
                  <c:v>檬果</c:v>
                </c:pt>
                <c:pt idx="2">
                  <c:v>茄科果菜類</c:v>
                </c:pt>
                <c:pt idx="3">
                  <c:v>胡麻</c:v>
                </c:pt>
                <c:pt idx="4">
                  <c:v>番茄</c:v>
                </c:pt>
                <c:pt idx="5">
                  <c:v>瓜菜類</c:v>
                </c:pt>
                <c:pt idx="6">
                  <c:v>金針</c:v>
                </c:pt>
                <c:pt idx="7">
                  <c:v>瓜果類</c:v>
                </c:pt>
                <c:pt idx="8">
                  <c:v>十字花科根菜類</c:v>
                </c:pt>
                <c:pt idx="9">
                  <c:v>十字花科小葉菜類</c:v>
                </c:pt>
                <c:pt idx="10">
                  <c:v>十字花科包葉菜類</c:v>
                </c:pt>
                <c:pt idx="11">
                  <c:v>柑桔類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10</c:v>
                </c:pt>
                <c:pt idx="1">
                  <c:v>10</c:v>
                </c:pt>
                <c:pt idx="2">
                  <c:v>11</c:v>
                </c:pt>
                <c:pt idx="3">
                  <c:v>11</c:v>
                </c:pt>
                <c:pt idx="4">
                  <c:v>11</c:v>
                </c:pt>
                <c:pt idx="5">
                  <c:v>11</c:v>
                </c:pt>
                <c:pt idx="6">
                  <c:v>12</c:v>
                </c:pt>
                <c:pt idx="7">
                  <c:v>12</c:v>
                </c:pt>
                <c:pt idx="8">
                  <c:v>12</c:v>
                </c:pt>
                <c:pt idx="9">
                  <c:v>13</c:v>
                </c:pt>
                <c:pt idx="10">
                  <c:v>14</c:v>
                </c:pt>
                <c:pt idx="11">
                  <c:v>15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廠商概況報表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安農股份有限公司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共 56 張許可證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4672" y="1773936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34 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34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22387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78419" y="1773936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9315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19 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8419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19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96134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352166" y="1773936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3062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品項數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48 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52166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 30／原體 18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69881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625913" y="1773936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36809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211 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5913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含使用範圍者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643628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899660" y="1773936"/>
            <a:ext cx="201168" cy="201168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10556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近半年到期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D97706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99660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個月內共 2 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許可證結構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依許可證字別區分自製與輸入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585216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675120" y="1517904"/>
          <a:ext cx="496793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3967"/>
                <a:gridCol w="248396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字別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張數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主要成品品項（依許可證數）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同名稱＋含量＋劑型合併為一品項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數值為該作物可用之成品品目數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12 個月內到期許可證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近半年內到期 1 張，建議於到期前 90 天送件展延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517904"/>
          <a:ext cx="11094413" cy="1152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4166"/>
                <a:gridCol w="2716999"/>
                <a:gridCol w="2716999"/>
                <a:gridCol w="1811333"/>
                <a:gridCol w="1584916"/>
              </a:tblGrid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許可證字號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中文名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商品名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有效期限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剩餘天數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農藥進03631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二福隆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殺介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116/02/09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135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農藥原進01302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亞滅培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/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116/04/12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197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