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7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賽滅淨 8.9 % SL</c:v>
                </c:pt>
                <c:pt idx="1">
                  <c:v>賓克隆 23.2 % SC</c:v>
                </c:pt>
                <c:pt idx="2">
                  <c:v>芬殺蟎 18.3 % SC</c:v>
                </c:pt>
                <c:pt idx="3">
                  <c:v>四克利 11.6 % EW</c:v>
                </c:pt>
                <c:pt idx="4">
                  <c:v>四克利 10.7 % EC</c:v>
                </c:pt>
                <c:pt idx="5">
                  <c:v>賜派芬 30 % SC</c:v>
                </c:pt>
                <c:pt idx="6">
                  <c:v>鋅錳座賽胺 75 % WG</c:v>
                </c:pt>
                <c:pt idx="7">
                  <c:v>氫氧化銅 61.4 % WG</c:v>
                </c:pt>
                <c:pt idx="8">
                  <c:v>鹼性氯氧化銅 63.02 % …</c:v>
                </c:pt>
                <c:pt idx="9">
                  <c:v>賽滅淨 75 % WP</c:v>
                </c:pt>
                <c:pt idx="10">
                  <c:v>克絕座賽胺 66 % WP</c:v>
                </c:pt>
                <c:pt idx="11">
                  <c:v>百里酚 25 % GD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柑桔類</c:v>
                </c:pt>
                <c:pt idx="1">
                  <c:v>枸杞</c:v>
                </c:pt>
                <c:pt idx="2">
                  <c:v>大豆</c:v>
                </c:pt>
                <c:pt idx="3">
                  <c:v>十字花科小葉菜類</c:v>
                </c:pt>
                <c:pt idx="4">
                  <c:v>十字花科包葉菜類</c:v>
                </c:pt>
                <c:pt idx="5">
                  <c:v>草莓</c:v>
                </c:pt>
                <c:pt idx="6">
                  <c:v>茄科果菜類</c:v>
                </c:pt>
                <c:pt idx="7">
                  <c:v>茄科小葉菜類</c:v>
                </c:pt>
                <c:pt idx="8">
                  <c:v>豌豆</c:v>
                </c:pt>
                <c:pt idx="9">
                  <c:v>瓜果類</c:v>
                </c:pt>
                <c:pt idx="10">
                  <c:v>葡萄</c:v>
                </c:pt>
                <c:pt idx="11">
                  <c:v>番茄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7</c:v>
                </c:pt>
                <c:pt idx="9">
                  <c:v>7</c:v>
                </c:pt>
                <c:pt idx="10">
                  <c:v>8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威群國際有限公司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28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23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16／原體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125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2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2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鹼性氯氧化銅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疫露清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