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6F42C1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成品製字</c:v>
                </c:pt>
                <c:pt idx="1">
                  <c:v>原體製字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蕈狀芽孢桿菌AGB01 1×1…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蘭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聯發生物科技股份有限公司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1／原體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2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0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農藥原製00193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蕈狀芽孢桿菌AGB01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治黃葉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蕈狀芽孢桿菌AGB01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治黃葉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116/06/01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247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