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128</c:v>
                </c:pt>
                <c:pt idx="1">
                  <c:v>30</c:v>
                </c:pt>
                <c:pt idx="2">
                  <c:v>17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四氯托敏 560 g/L 56…</c:v>
                </c:pt>
                <c:pt idx="1">
                  <c:v>撲滅寧 50 % WP</c:v>
                </c:pt>
                <c:pt idx="2">
                  <c:v>賽滅淨 75 % WP</c:v>
                </c:pt>
                <c:pt idx="3">
                  <c:v>四克利 10.7 % EC</c:v>
                </c:pt>
                <c:pt idx="4">
                  <c:v>克收欣 50 % WG</c:v>
                </c:pt>
                <c:pt idx="5">
                  <c:v>第滅達胺 37 % SC</c:v>
                </c:pt>
                <c:pt idx="6">
                  <c:v>克凡洛寧 7.8 % EC</c:v>
                </c:pt>
                <c:pt idx="7">
                  <c:v>達滅克敏 18.7 % WG</c:v>
                </c:pt>
                <c:pt idx="8">
                  <c:v>四克利 11.6 % EW</c:v>
                </c:pt>
                <c:pt idx="9">
                  <c:v>三氟敏 500 g/L 50%…</c:v>
                </c:pt>
                <c:pt idx="10">
                  <c:v>因滅汀 5 % EC</c:v>
                </c:pt>
                <c:pt idx="11">
                  <c:v>賜諾殺 11.6 %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大豆</c:v>
                </c:pt>
                <c:pt idx="1">
                  <c:v>蔥科小葉菜類</c:v>
                </c:pt>
                <c:pt idx="2">
                  <c:v>茶</c:v>
                </c:pt>
                <c:pt idx="3">
                  <c:v>瓜菜類</c:v>
                </c:pt>
                <c:pt idx="4">
                  <c:v>葡萄</c:v>
                </c:pt>
                <c:pt idx="5">
                  <c:v>檬果</c:v>
                </c:pt>
                <c:pt idx="6">
                  <c:v>十字花科小葉菜類</c:v>
                </c:pt>
                <c:pt idx="7">
                  <c:v>十字花科包葉菜類</c:v>
                </c:pt>
                <c:pt idx="8">
                  <c:v>草莓</c:v>
                </c:pt>
                <c:pt idx="9">
                  <c:v>水稻</c:v>
                </c:pt>
                <c:pt idx="10">
                  <c:v>柑桔類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44</c:v>
                </c:pt>
                <c:pt idx="1">
                  <c:v>45</c:v>
                </c:pt>
                <c:pt idx="2">
                  <c:v>46</c:v>
                </c:pt>
                <c:pt idx="3">
                  <c:v>47</c:v>
                </c:pt>
                <c:pt idx="4">
                  <c:v>49</c:v>
                </c:pt>
                <c:pt idx="5">
                  <c:v>49</c:v>
                </c:pt>
                <c:pt idx="6">
                  <c:v>51</c:v>
                </c:pt>
                <c:pt idx="7">
                  <c:v>52</c:v>
                </c:pt>
                <c:pt idx="8">
                  <c:v>55</c:v>
                </c:pt>
                <c:pt idx="9">
                  <c:v>57</c:v>
                </c:pt>
                <c:pt idx="10">
                  <c:v>60</c:v>
                </c:pt>
                <c:pt idx="11">
                  <c:v>65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安旺特股份有限公司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203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158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128／進字證 30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17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154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137／原體 17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246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22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37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22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農藥原進00998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115/09/29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農藥製05557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螟靈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總殺草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40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農藥製06741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絕蟲寶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115/11/30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蟎不住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農藥進03226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太勇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110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農藥製06141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藍寶石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農藥製06760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包你發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116/02/06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勁賀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農藥製06763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本達隆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草霸天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元氣精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144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農藥進03242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包天威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144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