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普快淨 20.5 % EC</c:v>
                </c:pt>
                <c:pt idx="1">
                  <c:v>免賴得 50 % WP</c:v>
                </c:pt>
                <c:pt idx="2">
                  <c:v>毆殺滅 10 % SL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梨</c:v>
                </c:pt>
                <c:pt idx="1">
                  <c:v>果苗</c:v>
                </c:pt>
                <c:pt idx="2">
                  <c:v>木瓜</c:v>
                </c:pt>
                <c:pt idx="3">
                  <c:v>十字花科根菜類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觀賞植物</c:v>
                </c:pt>
                <c:pt idx="7">
                  <c:v>蘭科作物</c:v>
                </c:pt>
                <c:pt idx="8">
                  <c:v>葡萄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台灣科迪華農業科技股份有限公司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泰樂多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農藥原進01323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