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</c:v>
                </c:pt>
                <c:pt idx="1">
                  <c:v>9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三落松 40 % EC</c:v>
                </c:pt>
                <c:pt idx="1">
                  <c:v>亞滅寧 10 % EC</c:v>
                </c:pt>
                <c:pt idx="2">
                  <c:v>嘉磷塞異丙胺鹽 41 % SL</c:v>
                </c:pt>
                <c:pt idx="3">
                  <c:v>三賽唑 75 % WP</c:v>
                </c:pt>
                <c:pt idx="4">
                  <c:v>待克利 24.9 % EC</c:v>
                </c:pt>
                <c:pt idx="5">
                  <c:v>達有龍 80 % WP</c:v>
                </c:pt>
                <c:pt idx="6">
                  <c:v>依芬寧 20 % WP</c:v>
                </c:pt>
                <c:pt idx="7">
                  <c:v>固殺草 13.5 % SL</c:v>
                </c:pt>
                <c:pt idx="8">
                  <c:v>亞滅培 20 % SP</c:v>
                </c:pt>
                <c:pt idx="9">
                  <c:v>蓋棘木黴菌ICC080/012…</c:v>
                </c:pt>
                <c:pt idx="10">
                  <c:v>固殺草 18.02 % SL</c:v>
                </c:pt>
                <c:pt idx="11">
                  <c:v>甲基多保淨 40 %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茄科小葉菜類</c:v>
                </c:pt>
                <c:pt idx="1">
                  <c:v>香蕉</c:v>
                </c:pt>
                <c:pt idx="2">
                  <c:v>金針</c:v>
                </c:pt>
                <c:pt idx="3">
                  <c:v>草莓</c:v>
                </c:pt>
                <c:pt idx="4">
                  <c:v>十字花科小葉菜類</c:v>
                </c:pt>
                <c:pt idx="5">
                  <c:v>十字花科包葉菜類</c:v>
                </c:pt>
                <c:pt idx="6">
                  <c:v>菊</c:v>
                </c:pt>
                <c:pt idx="7">
                  <c:v>梨</c:v>
                </c:pt>
                <c:pt idx="8">
                  <c:v>葡萄</c:v>
                </c:pt>
                <c:pt idx="9">
                  <c:v>瓜果類</c:v>
                </c:pt>
                <c:pt idx="10">
                  <c:v>水稻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</c:v>
                </c:pt>
                <c:pt idx="1">
                  <c:v>14</c:v>
                </c:pt>
                <c:pt idx="2">
                  <c:v>14</c:v>
                </c:pt>
                <c:pt idx="3">
                  <c:v>14</c:v>
                </c:pt>
                <c:pt idx="4">
                  <c:v>14</c:v>
                </c:pt>
                <c:pt idx="5">
                  <c:v>14</c:v>
                </c:pt>
                <c:pt idx="6">
                  <c:v>15</c:v>
                </c:pt>
                <c:pt idx="7">
                  <c:v>15</c:v>
                </c:pt>
                <c:pt idx="8">
                  <c:v>16</c:v>
                </c:pt>
                <c:pt idx="9">
                  <c:v>18</c:v>
                </c:pt>
                <c:pt idx="10">
                  <c:v>20</c:v>
                </c:pt>
                <c:pt idx="11">
                  <c:v>20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易利特開發有限公司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70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55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9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54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45／原體 9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224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3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1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農藥進01702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愛殺松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愛滅蟎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農藥進03300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阿比達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116/06/21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農藥進02594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爽克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