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6F42C1"/>
              </a:solidFill>
            </c:spPr>
          </c:dPt>
          <c:dPt>
            <c:idx val="3"/>
            <c:spPr>
              <a:solidFill>
                <a:srgbClr val="97BC62"/>
              </a:solidFill>
            </c:spPr>
          </c:dPt>
          <c:cat>
            <c:strRef>
              <c:f>Sheet1!$A$2:$A$5</c:f>
              <c:strCache>
                <c:ptCount val="4"/>
                <c:pt idx="0">
                  <c:v>成品製字</c:v>
                </c:pt>
                <c:pt idx="1">
                  <c:v>成品進字</c:v>
                </c:pt>
                <c:pt idx="2">
                  <c:v>原體製字</c:v>
                </c:pt>
                <c:pt idx="3">
                  <c:v>原體進字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136</c:v>
                </c:pt>
                <c:pt idx="1">
                  <c:v>9</c:v>
                </c:pt>
                <c:pt idx="2">
                  <c:v>14</c:v>
                </c:pt>
                <c:pt idx="3">
                  <c:v>22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必芬蟎 43.2 % SC</c:v>
                </c:pt>
                <c:pt idx="1">
                  <c:v>平速爛 2.7 % OD</c:v>
                </c:pt>
                <c:pt idx="2">
                  <c:v>丁拉百速隆 2.57 % GR</c:v>
                </c:pt>
                <c:pt idx="3">
                  <c:v>剋草同 13.2 % EC</c:v>
                </c:pt>
                <c:pt idx="4">
                  <c:v>依滅草 23.1 % SL</c:v>
                </c:pt>
                <c:pt idx="5">
                  <c:v>平速爛 0.12 % GR</c:v>
                </c:pt>
                <c:pt idx="6">
                  <c:v>培丹 9 % GR</c:v>
                </c:pt>
                <c:pt idx="7">
                  <c:v>因得克 14.5 % SC</c:v>
                </c:pt>
                <c:pt idx="8">
                  <c:v>本達隆 44.1 % SL</c:v>
                </c:pt>
                <c:pt idx="9">
                  <c:v>賜派滅 100 g/L 10%…</c:v>
                </c:pt>
                <c:pt idx="10">
                  <c:v>施得圃 38.7 % CS</c:v>
                </c:pt>
                <c:pt idx="11">
                  <c:v>三元硫酸銅 27.12 %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菊</c:v>
                </c:pt>
                <c:pt idx="2">
                  <c:v>茶</c:v>
                </c:pt>
                <c:pt idx="3">
                  <c:v>檬果</c:v>
                </c:pt>
                <c:pt idx="4">
                  <c:v>草莓</c:v>
                </c:pt>
                <c:pt idx="5">
                  <c:v>瓜菜類</c:v>
                </c:pt>
                <c:pt idx="6">
                  <c:v>葡萄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</c:v>
                </c:pt>
                <c:pt idx="1">
                  <c:v>37</c:v>
                </c:pt>
                <c:pt idx="2">
                  <c:v>38</c:v>
                </c:pt>
                <c:pt idx="3">
                  <c:v>38</c:v>
                </c:pt>
                <c:pt idx="4">
                  <c:v>42</c:v>
                </c:pt>
                <c:pt idx="5">
                  <c:v>42</c:v>
                </c:pt>
                <c:pt idx="6">
                  <c:v>44</c:v>
                </c:pt>
                <c:pt idx="7">
                  <c:v>47</c:v>
                </c:pt>
                <c:pt idx="8">
                  <c:v>49</c:v>
                </c:pt>
                <c:pt idx="9">
                  <c:v>53</c:v>
                </c:pt>
                <c:pt idx="10">
                  <c:v>57</c:v>
                </c:pt>
                <c:pt idx="11">
                  <c:v>64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惠光股份有限公司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214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136／進字證 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14／進字證 22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142／原體 34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9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農藥製03085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春多多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農藥製04972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新氣象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乎力讚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農藥製03054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貝芬替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全滅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克尖草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農藥製04348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蟲速淨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農藥製05580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探戈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惠發光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農藥進03265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得恩地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惠得紅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惠光牌好事達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巴克素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凍算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