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6F42C1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原體製字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97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益達胺 18.2 % SC</c:v>
                </c:pt>
                <c:pt idx="1">
                  <c:v>丁拉百速隆 2.57 % GR</c:v>
                </c:pt>
                <c:pt idx="2">
                  <c:v>丁拉免速隆 2.583 % GR</c:v>
                </c:pt>
                <c:pt idx="3">
                  <c:v>四氯異苯腈 40 % SC</c:v>
                </c:pt>
                <c:pt idx="4">
                  <c:v>百速隆 10 % WP</c:v>
                </c:pt>
                <c:pt idx="5">
                  <c:v>因得克 14.5 % SC</c:v>
                </c:pt>
                <c:pt idx="6">
                  <c:v>固殺草 18.02 % SL</c:v>
                </c:pt>
                <c:pt idx="7">
                  <c:v>邁隆 96.5 % GR</c:v>
                </c:pt>
                <c:pt idx="8">
                  <c:v>三賽唑 3 % GR</c:v>
                </c:pt>
                <c:pt idx="9">
                  <c:v>四氯托敏 560 g/L 56…</c:v>
                </c:pt>
                <c:pt idx="10">
                  <c:v>阿巴汀 2 % EW</c:v>
                </c:pt>
                <c:pt idx="11">
                  <c:v>克凡派 10 %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檬果</c:v>
                </c:pt>
                <c:pt idx="1">
                  <c:v>菊</c:v>
                </c:pt>
                <c:pt idx="2">
                  <c:v>瓜菜類</c:v>
                </c:pt>
                <c:pt idx="3">
                  <c:v>番茄</c:v>
                </c:pt>
                <c:pt idx="4">
                  <c:v>大豆</c:v>
                </c:pt>
                <c:pt idx="5">
                  <c:v>十字花科根菜類</c:v>
                </c:pt>
                <c:pt idx="6">
                  <c:v>茶</c:v>
                </c:pt>
                <c:pt idx="7">
                  <c:v>瓜果類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</c:v>
                </c:pt>
                <c:pt idx="1">
                  <c:v>28</c:v>
                </c:pt>
                <c:pt idx="2">
                  <c:v>28</c:v>
                </c:pt>
                <c:pt idx="3">
                  <c:v>29</c:v>
                </c:pt>
                <c:pt idx="4">
                  <c:v>29</c:v>
                </c:pt>
                <c:pt idx="5">
                  <c:v>29</c:v>
                </c:pt>
                <c:pt idx="6">
                  <c:v>31</c:v>
                </c:pt>
                <c:pt idx="7">
                  <c:v>37</c:v>
                </c:pt>
                <c:pt idx="8">
                  <c:v>39</c:v>
                </c:pt>
                <c:pt idx="9">
                  <c:v>39</c:v>
                </c:pt>
                <c:pt idx="10">
                  <c:v>41</c:v>
                </c:pt>
                <c:pt idx="11">
                  <c:v>49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中華民國農會附設各級農會農化廠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131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97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97／進字證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97／原體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246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因得克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農藥製06849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農藥製05300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