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因滅汀 2.15 % EC</c:v>
                </c:pt>
                <c:pt idx="1">
                  <c:v>阿巴汀 2 % EC</c:v>
                </c:pt>
                <c:pt idx="2">
                  <c:v>益達胺 9.6 % SL</c:v>
                </c:pt>
                <c:pt idx="3">
                  <c:v>待克利 24.9 % EC</c:v>
                </c:pt>
                <c:pt idx="4">
                  <c:v>固殺草 13.5 % SL</c:v>
                </c:pt>
                <c:pt idx="5">
                  <c:v>祿芬隆 4.4 % EC</c:v>
                </c:pt>
                <c:pt idx="6">
                  <c:v>百利普芬 11 % EC</c:v>
                </c:pt>
                <c:pt idx="7">
                  <c:v>伏寄普 17.5 % EC</c:v>
                </c:pt>
                <c:pt idx="8">
                  <c:v>本達隆 44.1 % SL</c:v>
                </c:pt>
                <c:pt idx="9">
                  <c:v>殺丹免速隆 5.1 % GR</c:v>
                </c:pt>
                <c:pt idx="10">
                  <c:v>施得圃 34 % EC</c:v>
                </c:pt>
                <c:pt idx="11">
                  <c:v>賜諾殺 11.6 %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葡萄</c:v>
                </c:pt>
                <c:pt idx="2">
                  <c:v>茄科果菜類</c:v>
                </c:pt>
                <c:pt idx="3">
                  <c:v>梨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草莓</c:v>
                </c:pt>
                <c:pt idx="7">
                  <c:v>茶</c:v>
                </c:pt>
                <c:pt idx="8">
                  <c:v>大豆</c:v>
                </c:pt>
                <c:pt idx="9">
                  <c:v>瓜果類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14</c:v>
                </c:pt>
                <c:pt idx="7">
                  <c:v>14</c:v>
                </c:pt>
                <c:pt idx="8">
                  <c:v>14</c:v>
                </c:pt>
                <c:pt idx="9">
                  <c:v>15</c:v>
                </c:pt>
                <c:pt idx="10">
                  <c:v>15</c:v>
                </c:pt>
                <c:pt idx="11">
                  <c:v>21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億豐農化廠股份有限公司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50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35／進字證 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41／原體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219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伴久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