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成品進字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20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護汰派滅芬 400 g/L 4…</c:v>
                </c:pt>
                <c:pt idx="1">
                  <c:v>曼普歐西比 280 g/L 2…</c:v>
                </c:pt>
                <c:pt idx="2">
                  <c:v>派滅芬 200 g/L20% …</c:v>
                </c:pt>
                <c:pt idx="3">
                  <c:v>派伏免速隆 550.8 g/L…</c:v>
                </c:pt>
                <c:pt idx="4">
                  <c:v>固殺草 18.02 % SL</c:v>
                </c:pt>
                <c:pt idx="5">
                  <c:v>氟美派 20 % WG</c:v>
                </c:pt>
                <c:pt idx="6">
                  <c:v>派地巴汀 115 g/L 11…</c:v>
                </c:pt>
                <c:pt idx="7">
                  <c:v>固殺草 13.5 % SL</c:v>
                </c:pt>
                <c:pt idx="8">
                  <c:v>普拉比拉芬 310 g/L 3…</c:v>
                </c:pt>
                <c:pt idx="9">
                  <c:v>亞克瑞 100 g/L 10%…</c:v>
                </c:pt>
                <c:pt idx="10">
                  <c:v>賜派地 300 g/L 30%…</c:v>
                </c:pt>
                <c:pt idx="11">
                  <c:v>乙基三奈素 116.4 g/L…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葡萄</c:v>
                </c:pt>
                <c:pt idx="1">
                  <c:v>番茄</c:v>
                </c:pt>
                <c:pt idx="2">
                  <c:v>大豆</c:v>
                </c:pt>
                <c:pt idx="3">
                  <c:v>蔥科小葉菜類</c:v>
                </c:pt>
                <c:pt idx="4">
                  <c:v>瓜菜類</c:v>
                </c:pt>
                <c:pt idx="5">
                  <c:v>蔥</c:v>
                </c:pt>
                <c:pt idx="6">
                  <c:v>水稻</c:v>
                </c:pt>
                <c:pt idx="7">
                  <c:v>花木</c:v>
                </c:pt>
                <c:pt idx="8">
                  <c:v>瓜果類</c:v>
                </c:pt>
                <c:pt idx="9">
                  <c:v>十字花科小葉菜類</c:v>
                </c:pt>
                <c:pt idx="10">
                  <c:v>草莓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16</c:v>
                </c:pt>
                <c:pt idx="1">
                  <c:v>16</c:v>
                </c:pt>
                <c:pt idx="2">
                  <c:v>16</c:v>
                </c:pt>
                <c:pt idx="3">
                  <c:v>17</c:v>
                </c:pt>
                <c:pt idx="4">
                  <c:v>17</c:v>
                </c:pt>
                <c:pt idx="5">
                  <c:v>18</c:v>
                </c:pt>
                <c:pt idx="6">
                  <c:v>18</c:v>
                </c:pt>
                <c:pt idx="7">
                  <c:v>20</c:v>
                </c:pt>
                <c:pt idx="8">
                  <c:v>22</c:v>
                </c:pt>
                <c:pt idx="9">
                  <c:v>22</c:v>
                </c:pt>
                <c:pt idx="10">
                  <c:v>23</c:v>
                </c:pt>
                <c:pt idx="11">
                  <c:v>26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台灣先正達股份有限公司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106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70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70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73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53／原體 20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195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4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1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農藥原進00255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巴拉刈二氯鹽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115/10/07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農藥原進00559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平克座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116/05/05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218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農藥進02842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四氯曼普胺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治直好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116/05/07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220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農藥進03661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旺來對時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116/06/07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251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