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成品製字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液化澱粉芽孢桿菌Ba-BPD1…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蔬菜</c:v>
                </c:pt>
                <c:pt idx="1">
                  <c:v>草莓</c:v>
                </c:pt>
                <c:pt idx="2">
                  <c:v>花木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台灣肥料股份有限公司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