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9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嘉賜黴素 3 % UL</c:v>
                </c:pt>
                <c:pt idx="1">
                  <c:v>嘉賜黴素 2 % WP</c:v>
                </c:pt>
                <c:pt idx="2">
                  <c:v>扶吉胺 39.5 % SC</c:v>
                </c:pt>
                <c:pt idx="3">
                  <c:v>亞托敏 23 % SC</c:v>
                </c:pt>
                <c:pt idx="4">
                  <c:v>氟氯比 29.64 % EC</c:v>
                </c:pt>
                <c:pt idx="5">
                  <c:v>伏寄普 17.5 % EC</c:v>
                </c:pt>
                <c:pt idx="6">
                  <c:v>本達隆 44.1 % SL</c:v>
                </c:pt>
                <c:pt idx="7">
                  <c:v>達有龍 80 % WP</c:v>
                </c:pt>
                <c:pt idx="8">
                  <c:v>剋安勃 18.4 % SC</c:v>
                </c:pt>
                <c:pt idx="9">
                  <c:v>達特南 20 % SG</c:v>
                </c:pt>
                <c:pt idx="10">
                  <c:v>剋安勃 35 % WG</c:v>
                </c:pt>
                <c:pt idx="11">
                  <c:v>因滅汀 5 % SG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豇豆</c:v>
                </c:pt>
                <c:pt idx="1">
                  <c:v>花豆</c:v>
                </c:pt>
                <c:pt idx="2">
                  <c:v>瓜菜類</c:v>
                </c:pt>
                <c:pt idx="3">
                  <c:v>樹豆</c:v>
                </c:pt>
                <c:pt idx="4">
                  <c:v>梨</c:v>
                </c:pt>
                <c:pt idx="5">
                  <c:v>柑桔類</c:v>
                </c:pt>
                <c:pt idx="6">
                  <c:v>十字花科小葉菜類</c:v>
                </c:pt>
                <c:pt idx="7">
                  <c:v>十字花科包葉菜類</c:v>
                </c:pt>
                <c:pt idx="8">
                  <c:v>大豆</c:v>
                </c:pt>
                <c:pt idx="9">
                  <c:v>草莓</c:v>
                </c:pt>
                <c:pt idx="10">
                  <c:v>瓜果類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</c:v>
                </c:pt>
                <c:pt idx="1">
                  <c:v>11</c:v>
                </c:pt>
                <c:pt idx="2">
                  <c:v>11</c:v>
                </c:pt>
                <c:pt idx="3">
                  <c:v>11</c:v>
                </c:pt>
                <c:pt idx="4">
                  <c:v>11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13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東鋒股份有限公司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57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37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37／原體 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200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9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6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農藥進01724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快滅露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通界讚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藤仔王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守護者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東風寶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農藥進02851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非死不可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農藥進02588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財神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116/08/30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農藥進02046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本達亞喜芬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田草王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