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成品進字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達有龍 80 % WP</c:v>
                </c:pt>
                <c:pt idx="1">
                  <c:v>固殺草 13.5 % SL</c:v>
                </c:pt>
                <c:pt idx="2">
                  <c:v>克凡派 10 % SC</c:v>
                </c:pt>
                <c:pt idx="3">
                  <c:v>賜派芬 30 % SC</c:v>
                </c:pt>
                <c:pt idx="4">
                  <c:v>左旋莫多草 960 g/L 9…</c:v>
                </c:pt>
                <c:pt idx="5">
                  <c:v>達有龍 40 % SC</c:v>
                </c:pt>
                <c:pt idx="6">
                  <c:v>丁基賽伏草 10 % EC</c:v>
                </c:pt>
                <c:pt idx="7">
                  <c:v>達有龍 80 % WG</c:v>
                </c:pt>
                <c:pt idx="8">
                  <c:v>賽座滅 9.4 % SC</c:v>
                </c:pt>
                <c:pt idx="9">
                  <c:v>快伏草 5 % EC</c:v>
                </c:pt>
                <c:pt idx="10">
                  <c:v>亞滅培 20 % SP</c:v>
                </c:pt>
                <c:pt idx="11">
                  <c:v>百克敏 23.6 % 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檬果</c:v>
                </c:pt>
                <c:pt idx="1">
                  <c:v>木瓜</c:v>
                </c:pt>
                <c:pt idx="2">
                  <c:v>蓮霧</c:v>
                </c:pt>
                <c:pt idx="3">
                  <c:v>草莓</c:v>
                </c:pt>
                <c:pt idx="4">
                  <c:v>番石榴</c:v>
                </c:pt>
                <c:pt idx="5">
                  <c:v>瓜果類</c:v>
                </c:pt>
                <c:pt idx="6">
                  <c:v>茶</c:v>
                </c:pt>
                <c:pt idx="7">
                  <c:v>十字花科小葉菜類</c:v>
                </c:pt>
                <c:pt idx="8">
                  <c:v>十字花科包葉菜類</c:v>
                </c:pt>
                <c:pt idx="9">
                  <c:v>金針</c:v>
                </c:pt>
                <c:pt idx="10">
                  <c:v>葡萄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10</c:v>
                </c:pt>
                <c:pt idx="2">
                  <c:v>11</c:v>
                </c:pt>
                <c:pt idx="3">
                  <c:v>11</c:v>
                </c:pt>
                <c:pt idx="4">
                  <c:v>11</c:v>
                </c:pt>
                <c:pt idx="5">
                  <c:v>11</c:v>
                </c:pt>
                <c:pt idx="6">
                  <c:v>12</c:v>
                </c:pt>
                <c:pt idx="7">
                  <c:v>12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合林企業有限公司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35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32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29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29／原體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220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7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佰事旺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農藥進02012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可濕性硫黃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農藥進03649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賺卡固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農藥進03650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蟎終除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農藥進03668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左旋莫多草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金嘟好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農藥進01691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佳寶利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農藥進01690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益收生長素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億收旺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