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88</c:v>
                </c:pt>
                <c:pt idx="1">
                  <c:v>18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芬諾尼 20 % SC</c:v>
                </c:pt>
                <c:pt idx="1">
                  <c:v>氟尼胺 10 % WG</c:v>
                </c:pt>
                <c:pt idx="2">
                  <c:v>達滅克敏 18.7 % WG</c:v>
                </c:pt>
                <c:pt idx="3">
                  <c:v>樂滅草 12 % EC</c:v>
                </c:pt>
                <c:pt idx="4">
                  <c:v>益斯普 100 g/L 10%…</c:v>
                </c:pt>
                <c:pt idx="5">
                  <c:v>左旋莫多草 960 g/L 9…</c:v>
                </c:pt>
                <c:pt idx="6">
                  <c:v>賽普洛 50 % WG</c:v>
                </c:pt>
                <c:pt idx="7">
                  <c:v>剋安勃 18.4 % SC</c:v>
                </c:pt>
                <c:pt idx="8">
                  <c:v>嘉賜黴素 3 % UL</c:v>
                </c:pt>
                <c:pt idx="9">
                  <c:v>快克草 22 % SC</c:v>
                </c:pt>
                <c:pt idx="10">
                  <c:v>賜派滅 100 g/L 10%…</c:v>
                </c:pt>
                <c:pt idx="11">
                  <c:v>賽速安勃 40 % WG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梨</c:v>
                </c:pt>
                <c:pt idx="1">
                  <c:v>柑桔類</c:v>
                </c:pt>
                <c:pt idx="2">
                  <c:v>番石榴</c:v>
                </c:pt>
                <c:pt idx="3">
                  <c:v>十字花科小葉菜類</c:v>
                </c:pt>
                <c:pt idx="4">
                  <c:v>十字花科包葉菜類</c:v>
                </c:pt>
                <c:pt idx="5">
                  <c:v>大豆</c:v>
                </c:pt>
                <c:pt idx="6">
                  <c:v>蓮霧</c:v>
                </c:pt>
                <c:pt idx="7">
                  <c:v>草莓</c:v>
                </c:pt>
                <c:pt idx="8">
                  <c:v>番茄</c:v>
                </c:pt>
                <c:pt idx="9">
                  <c:v>檬果</c:v>
                </c:pt>
                <c:pt idx="10">
                  <c:v>葡萄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28</c:v>
                </c:pt>
                <c:pt idx="1">
                  <c:v>28</c:v>
                </c:pt>
                <c:pt idx="2">
                  <c:v>29</c:v>
                </c:pt>
                <c:pt idx="3">
                  <c:v>29</c:v>
                </c:pt>
                <c:pt idx="4">
                  <c:v>29</c:v>
                </c:pt>
                <c:pt idx="5">
                  <c:v>30</c:v>
                </c:pt>
                <c:pt idx="6">
                  <c:v>31</c:v>
                </c:pt>
                <c:pt idx="7">
                  <c:v>31</c:v>
                </c:pt>
                <c:pt idx="8">
                  <c:v>32</c:v>
                </c:pt>
                <c:pt idx="9">
                  <c:v>32</c:v>
                </c:pt>
                <c:pt idx="10">
                  <c:v>33</c:v>
                </c:pt>
                <c:pt idx="11">
                  <c:v>41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雅飛有限公司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123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88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18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102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84／原體 18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237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13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5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汰白粉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農藥進03630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穀得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農藥進03638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勁紅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農藥進03256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蟎妥當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154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因得克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農藥進03654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雅飛阿爾發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232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農藥進03306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達有龍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農藥進02584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克收欣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包速達精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農藥進02587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克收欣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好收欣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農藥進02593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雅飛賽洛寧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農藥進02592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鋅錳乃浦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大昇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