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dPt>
            <c:idx val="1"/>
            <c:spPr>
              <a:solidFill>
                <a:srgbClr val="C0392B"/>
              </a:solidFill>
            </c:spPr>
          </c:dPt>
          <c:dPt>
            <c:idx val="2"/>
            <c:spPr>
              <a:solidFill>
                <a:srgbClr val="97BC62"/>
              </a:solidFill>
            </c:spPr>
          </c:dPt>
          <c:cat>
            <c:strRef>
              <c:f>Sheet1!$A$2:$A$4</c:f>
              <c:strCache>
                <c:ptCount val="3"/>
                <c:pt idx="0">
                  <c:v>成品製字</c:v>
                </c:pt>
                <c:pt idx="1">
                  <c:v>成品進字</c:v>
                </c:pt>
                <c:pt idx="2">
                  <c:v>原體進字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75</c:v>
                </c:pt>
                <c:pt idx="1">
                  <c:v>4</c:v>
                </c:pt>
                <c:pt idx="2">
                  <c:v>1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汰芬隆 50 % WP</c:v>
                </c:pt>
                <c:pt idx="1">
                  <c:v>維利黴素 20 % SL</c:v>
                </c:pt>
                <c:pt idx="2">
                  <c:v>百克敏 23.6 % EC</c:v>
                </c:pt>
                <c:pt idx="3">
                  <c:v>曼普胺 250 g/L 25%…</c:v>
                </c:pt>
                <c:pt idx="4">
                  <c:v>亞托敏 23 % SC</c:v>
                </c:pt>
                <c:pt idx="5">
                  <c:v>三賽唑 75 % WP</c:v>
                </c:pt>
                <c:pt idx="6">
                  <c:v>達滅芬 50 % WP</c:v>
                </c:pt>
                <c:pt idx="7">
                  <c:v>克凡派 10 % SC</c:v>
                </c:pt>
                <c:pt idx="8">
                  <c:v>平速爛 2.7 % OD</c:v>
                </c:pt>
                <c:pt idx="9">
                  <c:v>脫芬瑞 15 % SC</c:v>
                </c:pt>
                <c:pt idx="10">
                  <c:v>賽座滅 9.4 % SC</c:v>
                </c:pt>
                <c:pt idx="11">
                  <c:v>汰芬隆 50 % SC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豆菜類</c:v>
                </c:pt>
                <c:pt idx="1">
                  <c:v>菊</c:v>
                </c:pt>
                <c:pt idx="2">
                  <c:v>檬果</c:v>
                </c:pt>
                <c:pt idx="3">
                  <c:v>菊科小葉菜類</c:v>
                </c:pt>
                <c:pt idx="4">
                  <c:v>瓜菜類</c:v>
                </c:pt>
                <c:pt idx="5">
                  <c:v>茶</c:v>
                </c:pt>
                <c:pt idx="6">
                  <c:v>瓜果類</c:v>
                </c:pt>
                <c:pt idx="7">
                  <c:v>柑桔類</c:v>
                </c:pt>
                <c:pt idx="8">
                  <c:v>草莓</c:v>
                </c:pt>
                <c:pt idx="9">
                  <c:v>水稻</c:v>
                </c:pt>
                <c:pt idx="10">
                  <c:v>十字花科小葉菜類</c:v>
                </c:pt>
                <c:pt idx="11">
                  <c:v>十字花科包葉菜類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26</c:v>
                </c:pt>
                <c:pt idx="4">
                  <c:v>27</c:v>
                </c:pt>
                <c:pt idx="5">
                  <c:v>28</c:v>
                </c:pt>
                <c:pt idx="6">
                  <c:v>29</c:v>
                </c:pt>
                <c:pt idx="7">
                  <c:v>33</c:v>
                </c:pt>
                <c:pt idx="8">
                  <c:v>34</c:v>
                </c:pt>
                <c:pt idx="9">
                  <c:v>34</c:v>
                </c:pt>
                <c:pt idx="10">
                  <c:v>37</c:v>
                </c:pt>
                <c:pt idx="11">
                  <c:v>37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立農化學股份有限公司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89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79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75／進字證 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80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79／原體 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230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9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3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農藥製06724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大小通吃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115/09/29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農藥製05569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依殺蟎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再相逢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116/01/05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99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農藥製05568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免下田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116/01/05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99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農藥製06799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維利黴素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對銅精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116/04/21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205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農藥製06169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嘉賜黴素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好收成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116/05/11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225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農藥製06171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葛立麥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116/05/31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245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農藥製06173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第滅寧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立農第滅寧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116/06/01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246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農藥製05594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免扶克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拿咔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116/08/06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312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農藥製05219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意難忘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116/09/09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346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