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129</c:v>
                </c:pt>
                <c:pt idx="1">
                  <c:v>18</c:v>
                </c:pt>
                <c:pt idx="2">
                  <c:v>32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賽普護汰寧 62.5 % WG</c:v>
                </c:pt>
                <c:pt idx="1">
                  <c:v>第滅達胺 37 % SC</c:v>
                </c:pt>
                <c:pt idx="2">
                  <c:v>丁基加保扶 48.34 % EW</c:v>
                </c:pt>
                <c:pt idx="3">
                  <c:v>三氟得克利 27.3 % SC</c:v>
                </c:pt>
                <c:pt idx="4">
                  <c:v>待克利 24.9 % SC</c:v>
                </c:pt>
                <c:pt idx="5">
                  <c:v>達滅芬 50 % SC</c:v>
                </c:pt>
                <c:pt idx="6">
                  <c:v>依滅草 23.1 % SL</c:v>
                </c:pt>
                <c:pt idx="7">
                  <c:v>依普同 23.7 % SC</c:v>
                </c:pt>
                <c:pt idx="8">
                  <c:v>賽洛安勃 150 g/L 15…</c:v>
                </c:pt>
                <c:pt idx="9">
                  <c:v>賽速安勃 300 g/L 30…</c:v>
                </c:pt>
                <c:pt idx="10">
                  <c:v>汰芬隆 25 % SC</c:v>
                </c:pt>
                <c:pt idx="11">
                  <c:v>賽速安勃 40 % WG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瓜菜類</c:v>
                </c:pt>
                <c:pt idx="1">
                  <c:v>菊</c:v>
                </c:pt>
                <c:pt idx="2">
                  <c:v>番茄</c:v>
                </c:pt>
                <c:pt idx="3">
                  <c:v>茶</c:v>
                </c:pt>
                <c:pt idx="4">
                  <c:v>柑桔類</c:v>
                </c:pt>
                <c:pt idx="5">
                  <c:v>十字花科小葉菜類</c:v>
                </c:pt>
                <c:pt idx="6">
                  <c:v>檬果</c:v>
                </c:pt>
                <c:pt idx="7">
                  <c:v>十字花科包葉菜類</c:v>
                </c:pt>
                <c:pt idx="8">
                  <c:v>葡萄</c:v>
                </c:pt>
                <c:pt idx="9">
                  <c:v>瓜果類</c:v>
                </c:pt>
                <c:pt idx="10">
                  <c:v>草莓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37</c:v>
                </c:pt>
                <c:pt idx="1">
                  <c:v>39</c:v>
                </c:pt>
                <c:pt idx="2">
                  <c:v>41</c:v>
                </c:pt>
                <c:pt idx="3">
                  <c:v>43</c:v>
                </c:pt>
                <c:pt idx="4">
                  <c:v>47</c:v>
                </c:pt>
                <c:pt idx="5">
                  <c:v>47</c:v>
                </c:pt>
                <c:pt idx="6">
                  <c:v>48</c:v>
                </c:pt>
                <c:pt idx="7">
                  <c:v>49</c:v>
                </c:pt>
                <c:pt idx="8">
                  <c:v>51</c:v>
                </c:pt>
                <c:pt idx="9">
                  <c:v>53</c:v>
                </c:pt>
                <c:pt idx="10">
                  <c:v>54</c:v>
                </c:pt>
                <c:pt idx="11">
                  <c:v>61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台灣日產化工股份有限公司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195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147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129／進字證 18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32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170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139／原體 31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250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21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12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快克草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稗掰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115/09/29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咚咚隆鏘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115/11/07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農藥製05565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佳實靈-S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84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蟻毒不回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總普師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115/12/23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87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貝芬四克利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炭清清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農藥製06133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百利普芬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蝨殼而止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因得克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虫光光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111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漂漂樂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111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農藥製06755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待克三元銅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好可穩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116/01/23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農藥製06761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氣勢賀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143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農藥製06154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讚果英雄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