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氯酸鈉 600 g/L 60%…</c:v>
                </c:pt>
                <c:pt idx="1">
                  <c:v>畢達本 20 % WP</c:v>
                </c:pt>
                <c:pt idx="2">
                  <c:v>佈飛松 43 % EC</c:v>
                </c:pt>
                <c:pt idx="3">
                  <c:v>達特南 20 % SG</c:v>
                </c:pt>
                <c:pt idx="4">
                  <c:v>腈硫醌 70 % WG</c:v>
                </c:pt>
                <c:pt idx="5">
                  <c:v>快伏草 5 % EC</c:v>
                </c:pt>
                <c:pt idx="6">
                  <c:v>賽速洛寧 24.7%w/v ZC</c:v>
                </c:pt>
                <c:pt idx="7">
                  <c:v>賽速安 25 % SG</c:v>
                </c:pt>
                <c:pt idx="8">
                  <c:v>賽洛寧 2.46 % CS</c:v>
                </c:pt>
                <c:pt idx="9">
                  <c:v>因得克 14.5 % SC</c:v>
                </c:pt>
                <c:pt idx="10">
                  <c:v>復祿芬 23.5 % EC</c:v>
                </c:pt>
                <c:pt idx="11">
                  <c:v>賽普護汰寧 62.5 % WG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水稻</c:v>
                </c:pt>
                <c:pt idx="1">
                  <c:v>風茹</c:v>
                </c:pt>
                <c:pt idx="2">
                  <c:v>豌豆</c:v>
                </c:pt>
                <c:pt idx="3">
                  <c:v>菊</c:v>
                </c:pt>
                <c:pt idx="4">
                  <c:v>茶</c:v>
                </c:pt>
                <c:pt idx="5">
                  <c:v>花木</c:v>
                </c:pt>
                <c:pt idx="6">
                  <c:v>番石榴</c:v>
                </c:pt>
                <c:pt idx="7">
                  <c:v>柑桔類</c:v>
                </c:pt>
                <c:pt idx="8">
                  <c:v>瓜果類</c:v>
                </c:pt>
                <c:pt idx="9">
                  <c:v>大豆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貝士得開發企業有限公司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31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20／原體 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191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農藥進03671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長勝軍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