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6F42C1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原體製字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160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賜派滅 100 g/L 10%…</c:v>
                </c:pt>
                <c:pt idx="1">
                  <c:v>賜派滅 150 g/L 15%…</c:v>
                </c:pt>
                <c:pt idx="2">
                  <c:v>賽洛安勃 150 g/L 15…</c:v>
                </c:pt>
                <c:pt idx="3">
                  <c:v>丁基加保扶 48.34 % EW</c:v>
                </c:pt>
                <c:pt idx="4">
                  <c:v>阿巴安勃 63 g/L 6.3…</c:v>
                </c:pt>
                <c:pt idx="5">
                  <c:v>亞賜圃 40 % EC</c:v>
                </c:pt>
                <c:pt idx="6">
                  <c:v>本達亞喜芬 37 % SL</c:v>
                </c:pt>
                <c:pt idx="7">
                  <c:v>賜滅芬 240 g/L 24%…</c:v>
                </c:pt>
                <c:pt idx="8">
                  <c:v>亞喜芬 20.1 % SL</c:v>
                </c:pt>
                <c:pt idx="9">
                  <c:v>速殺氟 50 % WG</c:v>
                </c:pt>
                <c:pt idx="10">
                  <c:v>脫芬瑞 15 % SC</c:v>
                </c:pt>
                <c:pt idx="11">
                  <c:v>福賽絕 10 % GR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菊科小葉菜類</c:v>
                </c:pt>
                <c:pt idx="1">
                  <c:v>大豆</c:v>
                </c:pt>
                <c:pt idx="2">
                  <c:v>蔥科小葉菜類</c:v>
                </c:pt>
                <c:pt idx="3">
                  <c:v>茶</c:v>
                </c:pt>
                <c:pt idx="4">
                  <c:v>檬果</c:v>
                </c:pt>
                <c:pt idx="5">
                  <c:v>草莓</c:v>
                </c:pt>
                <c:pt idx="6">
                  <c:v>瓜菜類</c:v>
                </c:pt>
                <c:pt idx="7">
                  <c:v>柑桔類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瓜果類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47</c:v>
                </c:pt>
                <c:pt idx="1">
                  <c:v>49</c:v>
                </c:pt>
                <c:pt idx="2">
                  <c:v>50</c:v>
                </c:pt>
                <c:pt idx="3">
                  <c:v>51</c:v>
                </c:pt>
                <c:pt idx="4">
                  <c:v>51</c:v>
                </c:pt>
                <c:pt idx="5">
                  <c:v>54</c:v>
                </c:pt>
                <c:pt idx="6">
                  <c:v>55</c:v>
                </c:pt>
                <c:pt idx="7">
                  <c:v>61</c:v>
                </c:pt>
                <c:pt idx="8">
                  <c:v>62</c:v>
                </c:pt>
                <c:pt idx="9">
                  <c:v>63</c:v>
                </c:pt>
                <c:pt idx="10">
                  <c:v>64</c:v>
                </c:pt>
                <c:pt idx="11">
                  <c:v>67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洽益化學股份有限公司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197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160／進字證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167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160／原體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257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16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7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抑禾團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農藥製05556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蟲必滅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白將軍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菜藥師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116/01/23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禾樂通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總指揮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田衛兵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農藥製06823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園周綠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農藥製06174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聚乙醛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頂蝸蝸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農藥製06178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祿芬隆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蔬季官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香園寶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農藥製06873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平速爛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草見愁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