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好達勝 55 % TB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蒜</c:v>
                </c:pt>
                <c:pt idx="1">
                  <c:v>菸草倉庫</c:v>
                </c:pt>
                <c:pt idx="2">
                  <c:v>穀倉</c:v>
                </c:pt>
                <c:pt idx="3">
                  <c:v>稻穀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吉鳳行有限公司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