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11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腈硫克敏 16 % WG</c:v>
                </c:pt>
                <c:pt idx="1">
                  <c:v>氟殺克敏 500 g/L 50…</c:v>
                </c:pt>
                <c:pt idx="2">
                  <c:v>氟克殺 300 g/L 30%…</c:v>
                </c:pt>
                <c:pt idx="3">
                  <c:v>免得克敏 60 % WG</c:v>
                </c:pt>
                <c:pt idx="4">
                  <c:v>氟殺待克利 125 g/L 1…</c:v>
                </c:pt>
                <c:pt idx="5">
                  <c:v>百克敏 100 g/L 10%…</c:v>
                </c:pt>
                <c:pt idx="6">
                  <c:v>依滅草 240 g/L 24%…</c:v>
                </c:pt>
                <c:pt idx="7">
                  <c:v>滅芬座 400 g/L 40%…</c:v>
                </c:pt>
                <c:pt idx="8">
                  <c:v>阿扶平 50 g/L 5% w…</c:v>
                </c:pt>
                <c:pt idx="9">
                  <c:v>阿扶巴汀 75 g/L 7.5…</c:v>
                </c:pt>
                <c:pt idx="10">
                  <c:v>芬座克敏 400 g/L 40…</c:v>
                </c:pt>
                <c:pt idx="11">
                  <c:v>施得圃 330 g/L 33%…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枸杞</c:v>
                </c:pt>
                <c:pt idx="1">
                  <c:v>蓮霧</c:v>
                </c:pt>
                <c:pt idx="2">
                  <c:v>檬果</c:v>
                </c:pt>
                <c:pt idx="3">
                  <c:v>茄科果菜類</c:v>
                </c:pt>
                <c:pt idx="4">
                  <c:v>花木</c:v>
                </c:pt>
                <c:pt idx="5">
                  <c:v>胡瓜</c:v>
                </c:pt>
                <c:pt idx="6">
                  <c:v>瓜菜類</c:v>
                </c:pt>
                <c:pt idx="7">
                  <c:v>馬鈴薯</c:v>
                </c:pt>
                <c:pt idx="8">
                  <c:v>番茄</c:v>
                </c:pt>
                <c:pt idx="9">
                  <c:v>甜椒</c:v>
                </c:pt>
                <c:pt idx="10">
                  <c:v>瓜果類</c:v>
                </c:pt>
                <c:pt idx="11">
                  <c:v>葡萄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14</c:v>
                </c:pt>
                <c:pt idx="6">
                  <c:v>14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16</c:v>
                </c:pt>
                <c:pt idx="11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台灣巴斯夫股份有限公司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72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50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11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48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37／原體 11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182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4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美氟綜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去蟲能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90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農藥進03304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免得克敏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總抗病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農藥進03673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安銳收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農藥進02583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祥威豐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116/08/06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